
<file path=[Content_Types].xml><?xml version="1.0" encoding="utf-8"?>
<Types xmlns="http://schemas.openxmlformats.org/package/2006/content-types">
  <Default Extension="85EB5800" ContentType="image/png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61" r:id="rId5"/>
    <p:sldId id="527" r:id="rId6"/>
    <p:sldId id="518" r:id="rId7"/>
    <p:sldId id="543" r:id="rId8"/>
    <p:sldId id="540" r:id="rId9"/>
    <p:sldId id="517" r:id="rId10"/>
    <p:sldId id="539" r:id="rId11"/>
    <p:sldId id="516" r:id="rId12"/>
    <p:sldId id="514" r:id="rId13"/>
    <p:sldId id="494" r:id="rId14"/>
    <p:sldId id="550" r:id="rId15"/>
    <p:sldId id="542" r:id="rId16"/>
    <p:sldId id="556" r:id="rId17"/>
    <p:sldId id="535" r:id="rId18"/>
    <p:sldId id="557" r:id="rId19"/>
    <p:sldId id="558" r:id="rId20"/>
    <p:sldId id="523" r:id="rId21"/>
    <p:sldId id="560" r:id="rId22"/>
    <p:sldId id="559" r:id="rId23"/>
    <p:sldId id="522" r:id="rId24"/>
    <p:sldId id="524" r:id="rId25"/>
    <p:sldId id="544" r:id="rId26"/>
    <p:sldId id="545" r:id="rId27"/>
    <p:sldId id="561" r:id="rId28"/>
    <p:sldId id="488" r:id="rId29"/>
    <p:sldId id="546" r:id="rId30"/>
    <p:sldId id="528" r:id="rId31"/>
    <p:sldId id="515" r:id="rId32"/>
    <p:sldId id="548" r:id="rId33"/>
    <p:sldId id="489" r:id="rId34"/>
    <p:sldId id="551" r:id="rId35"/>
    <p:sldId id="552" r:id="rId36"/>
    <p:sldId id="553" r:id="rId37"/>
    <p:sldId id="507" r:id="rId38"/>
    <p:sldId id="547" r:id="rId39"/>
    <p:sldId id="554" r:id="rId40"/>
    <p:sldId id="555" r:id="rId41"/>
    <p:sldId id="549" r:id="rId42"/>
    <p:sldId id="510" r:id="rId43"/>
    <p:sldId id="525" r:id="rId44"/>
    <p:sldId id="526" r:id="rId45"/>
    <p:sldId id="531" r:id="rId46"/>
  </p:sldIdLst>
  <p:sldSz cx="12190413" cy="6858000"/>
  <p:notesSz cx="6858000" cy="9144000"/>
  <p:embeddedFontLst>
    <p:embeddedFont>
      <p:font typeface="ABBvoiceOffice" panose="020D0603020503020204" pitchFamily="34" charset="0"/>
      <p:regular r:id="rId49"/>
      <p:bold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ke Chen" initials="FC" lastIdx="4" clrIdx="0">
    <p:extLst>
      <p:ext uri="{19B8F6BF-5375-455C-9EA6-DF929625EA0E}">
        <p15:presenceInfo xmlns:p15="http://schemas.microsoft.com/office/powerpoint/2012/main" userId="S::franke.chen@cn.abb.com::12f466ca-7dff-4a62-a86b-b1207aa450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A00278-0E96-4784-9271-379F9A383234}" v="363" dt="2021-04-02T05:45:44.064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Styl jasny 1 — Ak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73F8A54-F971-430D-9108-034FE38666EA}" styleName="ABB Default Table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0" cmpd="sng">
              <a:solidFill>
                <a:schemeClr val="dk1"/>
              </a:solidFill>
            </a:ln>
          </a:bottom>
          <a:insideH>
            <a:ln w="75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lt1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/>
          </a:solidFill>
        </a:fill>
      </a:tcStyle>
    </a:band1V>
    <a:band2V>
      <a:tcStyle>
        <a:tcBdr/>
      </a:tcStyle>
    </a:band2V>
    <a:lastCol>
      <a:tcTxStyle b="off">
        <a:fontRef idx="minor">
          <a:schemeClr val="dk1"/>
        </a:fontRef>
        <a:schemeClr val="dk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hemeClr val="dk1"/>
        </a:fontRef>
        <a:schemeClr val="dk1"/>
      </a:tcTxStyle>
      <a:tcStyle>
        <a:tcBdr/>
        <a:fill>
          <a:solidFill>
            <a:schemeClr val="lt1"/>
          </a:solidFill>
        </a:fill>
      </a:tcStyle>
    </a:firstCol>
    <a:lastRow>
      <a:tcTxStyle b="off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tx2"/>
      </a:tcTxStyle>
      <a:tcStyle>
        <a:tcBdr>
          <a:bottom>
            <a:ln w="15000" cmpd="sng">
              <a:solidFill>
                <a:schemeClr val="dk1"/>
              </a:solidFill>
            </a:ln>
          </a:bottom>
        </a:tcBdr>
        <a:fill>
          <a:solidFill>
            <a:schemeClr val="l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81669" autoAdjust="0"/>
  </p:normalViewPr>
  <p:slideViewPr>
    <p:cSldViewPr snapToGrid="0" snapToObjects="1" showGuides="1">
      <p:cViewPr varScale="1">
        <p:scale>
          <a:sx n="93" d="100"/>
          <a:sy n="93" d="100"/>
        </p:scale>
        <p:origin x="146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7" d="100"/>
          <a:sy n="87" d="100"/>
        </p:scale>
        <p:origin x="2448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e Chen" userId="12f466ca-7dff-4a62-a86b-b1207aa4504d" providerId="ADAL" clId="{1858BDB9-905C-479F-8947-088994D3FF4F}"/>
    <pc:docChg chg="undo custSel modSld sldOrd">
      <pc:chgData name="Franke Chen" userId="12f466ca-7dff-4a62-a86b-b1207aa4504d" providerId="ADAL" clId="{1858BDB9-905C-479F-8947-088994D3FF4F}" dt="2021-04-02T06:38:17.378" v="1406"/>
      <pc:docMkLst>
        <pc:docMk/>
      </pc:docMkLst>
      <pc:sldChg chg="ord">
        <pc:chgData name="Franke Chen" userId="12f466ca-7dff-4a62-a86b-b1207aa4504d" providerId="ADAL" clId="{1858BDB9-905C-479F-8947-088994D3FF4F}" dt="2021-04-02T06:38:17.378" v="1406"/>
        <pc:sldMkLst>
          <pc:docMk/>
          <pc:sldMk cId="1464141700" sldId="324"/>
        </pc:sldMkLst>
      </pc:sldChg>
      <pc:sldChg chg="addSp delSp modSp mod modAnim addCm delCm">
        <pc:chgData name="Franke Chen" userId="12f466ca-7dff-4a62-a86b-b1207aa4504d" providerId="ADAL" clId="{1858BDB9-905C-479F-8947-088994D3FF4F}" dt="2021-04-02T06:37:42.886" v="1404" actId="1038"/>
        <pc:sldMkLst>
          <pc:docMk/>
          <pc:sldMk cId="130988514" sldId="495"/>
        </pc:sldMkLst>
        <pc:spChg chg="add del mod">
          <ac:chgData name="Franke Chen" userId="12f466ca-7dff-4a62-a86b-b1207aa4504d" providerId="ADAL" clId="{1858BDB9-905C-479F-8947-088994D3FF4F}" dt="2021-04-02T05:58:00.227" v="674"/>
          <ac:spMkLst>
            <pc:docMk/>
            <pc:sldMk cId="130988514" sldId="495"/>
            <ac:spMk id="2" creationId="{FC5DFFC1-1C8F-4BD7-A56E-EA09CAFE2A2C}"/>
          </ac:spMkLst>
        </pc:spChg>
        <pc:spChg chg="add del mod">
          <ac:chgData name="Franke Chen" userId="12f466ca-7dff-4a62-a86b-b1207aa4504d" providerId="ADAL" clId="{1858BDB9-905C-479F-8947-088994D3FF4F}" dt="2021-04-02T05:50:24.324" v="47"/>
          <ac:spMkLst>
            <pc:docMk/>
            <pc:sldMk cId="130988514" sldId="495"/>
            <ac:spMk id="3" creationId="{62E9E181-C2F9-42E6-B262-C2CED80A3F97}"/>
          </ac:spMkLst>
        </pc:spChg>
        <pc:spChg chg="add mod">
          <ac:chgData name="Franke Chen" userId="12f466ca-7dff-4a62-a86b-b1207aa4504d" providerId="ADAL" clId="{1858BDB9-905C-479F-8947-088994D3FF4F}" dt="2021-04-02T06:13:17.314" v="888" actId="164"/>
          <ac:spMkLst>
            <pc:docMk/>
            <pc:sldMk cId="130988514" sldId="495"/>
            <ac:spMk id="12" creationId="{AEBFCD3C-2C0F-463A-9834-0A5F936A50E6}"/>
          </ac:spMkLst>
        </pc:spChg>
        <pc:spChg chg="add mod ord">
          <ac:chgData name="Franke Chen" userId="12f466ca-7dff-4a62-a86b-b1207aa4504d" providerId="ADAL" clId="{1858BDB9-905C-479F-8947-088994D3FF4F}" dt="2021-04-02T06:37:23.226" v="1396" actId="167"/>
          <ac:spMkLst>
            <pc:docMk/>
            <pc:sldMk cId="130988514" sldId="495"/>
            <ac:spMk id="14" creationId="{343D73A4-8EAD-4BBE-820B-63383A8CD8E4}"/>
          </ac:spMkLst>
        </pc:spChg>
        <pc:spChg chg="mod ord">
          <ac:chgData name="Franke Chen" userId="12f466ca-7dff-4a62-a86b-b1207aa4504d" providerId="ADAL" clId="{1858BDB9-905C-479F-8947-088994D3FF4F}" dt="2021-04-02T06:37:28.902" v="1397" actId="167"/>
          <ac:spMkLst>
            <pc:docMk/>
            <pc:sldMk cId="130988514" sldId="495"/>
            <ac:spMk id="23" creationId="{00000000-0000-0000-0000-000000000000}"/>
          </ac:spMkLst>
        </pc:spChg>
        <pc:spChg chg="add mod">
          <ac:chgData name="Franke Chen" userId="12f466ca-7dff-4a62-a86b-b1207aa4504d" providerId="ADAL" clId="{1858BDB9-905C-479F-8947-088994D3FF4F}" dt="2021-04-02T06:13:17.314" v="888" actId="164"/>
          <ac:spMkLst>
            <pc:docMk/>
            <pc:sldMk cId="130988514" sldId="495"/>
            <ac:spMk id="26" creationId="{01D2F98B-C392-48F5-B8F0-0D80A105B2B1}"/>
          </ac:spMkLst>
        </pc:spChg>
        <pc:spChg chg="add mod">
          <ac:chgData name="Franke Chen" userId="12f466ca-7dff-4a62-a86b-b1207aa4504d" providerId="ADAL" clId="{1858BDB9-905C-479F-8947-088994D3FF4F}" dt="2021-04-02T06:13:17.314" v="888" actId="164"/>
          <ac:spMkLst>
            <pc:docMk/>
            <pc:sldMk cId="130988514" sldId="495"/>
            <ac:spMk id="27" creationId="{EB767E48-1F1D-4B87-992D-18601FD79474}"/>
          </ac:spMkLst>
        </pc:spChg>
        <pc:spChg chg="add mod">
          <ac:chgData name="Franke Chen" userId="12f466ca-7dff-4a62-a86b-b1207aa4504d" providerId="ADAL" clId="{1858BDB9-905C-479F-8947-088994D3FF4F}" dt="2021-04-02T06:13:17.314" v="888" actId="164"/>
          <ac:spMkLst>
            <pc:docMk/>
            <pc:sldMk cId="130988514" sldId="495"/>
            <ac:spMk id="28" creationId="{97656CE8-5CF8-4B46-999D-F1722C12A35D}"/>
          </ac:spMkLst>
        </pc:spChg>
        <pc:grpChg chg="add mod ord">
          <ac:chgData name="Franke Chen" userId="12f466ca-7dff-4a62-a86b-b1207aa4504d" providerId="ADAL" clId="{1858BDB9-905C-479F-8947-088994D3FF4F}" dt="2021-04-02T06:36:45.843" v="1395" actId="166"/>
          <ac:grpSpMkLst>
            <pc:docMk/>
            <pc:sldMk cId="130988514" sldId="495"/>
            <ac:grpSpMk id="13" creationId="{98872A65-B40F-45A3-BD10-4B1EA50CFA58}"/>
          </ac:grpSpMkLst>
        </pc:grpChg>
        <pc:picChg chg="add del mod">
          <ac:chgData name="Franke Chen" userId="12f466ca-7dff-4a62-a86b-b1207aa4504d" providerId="ADAL" clId="{1858BDB9-905C-479F-8947-088994D3FF4F}" dt="2021-04-02T06:10:17.768" v="860" actId="478"/>
          <ac:picMkLst>
            <pc:docMk/>
            <pc:sldMk cId="130988514" sldId="495"/>
            <ac:picMk id="6" creationId="{EBB1693E-2267-4732-A6CE-3CB546AF7093}"/>
          </ac:picMkLst>
        </pc:picChg>
        <pc:picChg chg="add mod">
          <ac:chgData name="Franke Chen" userId="12f466ca-7dff-4a62-a86b-b1207aa4504d" providerId="ADAL" clId="{1858BDB9-905C-479F-8947-088994D3FF4F}" dt="2021-04-02T06:37:42.886" v="1404" actId="1038"/>
          <ac:picMkLst>
            <pc:docMk/>
            <pc:sldMk cId="130988514" sldId="495"/>
            <ac:picMk id="9" creationId="{B7C2988A-A665-4204-A49B-7ECEC0371AA9}"/>
          </ac:picMkLst>
        </pc:picChg>
        <pc:picChg chg="add del mod">
          <ac:chgData name="Franke Chen" userId="12f466ca-7dff-4a62-a86b-b1207aa4504d" providerId="ADAL" clId="{1858BDB9-905C-479F-8947-088994D3FF4F}" dt="2021-04-02T06:16:56.560" v="908" actId="478"/>
          <ac:picMkLst>
            <pc:docMk/>
            <pc:sldMk cId="130988514" sldId="495"/>
            <ac:picMk id="16" creationId="{A68B16FA-A419-47C7-B317-F265388E9B52}"/>
          </ac:picMkLst>
        </pc:picChg>
        <pc:picChg chg="add del mod">
          <ac:chgData name="Franke Chen" userId="12f466ca-7dff-4a62-a86b-b1207aa4504d" providerId="ADAL" clId="{1858BDB9-905C-479F-8947-088994D3FF4F}" dt="2021-04-02T06:36:31.957" v="1394" actId="478"/>
          <ac:picMkLst>
            <pc:docMk/>
            <pc:sldMk cId="130988514" sldId="495"/>
            <ac:picMk id="18" creationId="{C43BF054-C019-4FE2-B6AF-DD0E02314F25}"/>
          </ac:picMkLst>
        </pc:picChg>
        <pc:picChg chg="add del mod">
          <ac:chgData name="Franke Chen" userId="12f466ca-7dff-4a62-a86b-b1207aa4504d" providerId="ADAL" clId="{1858BDB9-905C-479F-8947-088994D3FF4F}" dt="2021-04-02T06:12:11.242" v="874"/>
          <ac:picMkLst>
            <pc:docMk/>
            <pc:sldMk cId="130988514" sldId="495"/>
            <ac:picMk id="20" creationId="{2512EC1B-24C6-4E1B-A4F1-C36D5183FE1A}"/>
          </ac:picMkLst>
        </pc:picChg>
        <pc:picChg chg="add mod ord">
          <ac:chgData name="Franke Chen" userId="12f466ca-7dff-4a62-a86b-b1207aa4504d" providerId="ADAL" clId="{1858BDB9-905C-479F-8947-088994D3FF4F}" dt="2021-04-02T06:36:29.984" v="1393" actId="167"/>
          <ac:picMkLst>
            <pc:docMk/>
            <pc:sldMk cId="130988514" sldId="495"/>
            <ac:picMk id="29" creationId="{2409D588-CAA1-4ED1-828D-025155FE4C7B}"/>
          </ac:picMkLst>
        </pc:picChg>
        <pc:picChg chg="add mod ord">
          <ac:chgData name="Franke Chen" userId="12f466ca-7dff-4a62-a86b-b1207aa4504d" providerId="ADAL" clId="{1858BDB9-905C-479F-8947-088994D3FF4F}" dt="2021-04-02T06:36:29.984" v="1393" actId="167"/>
          <ac:picMkLst>
            <pc:docMk/>
            <pc:sldMk cId="130988514" sldId="495"/>
            <ac:picMk id="32" creationId="{E0C81900-A70F-41A1-8DD7-2CE1A81BEE5A}"/>
          </ac:picMkLst>
        </pc:picChg>
      </pc:sldChg>
    </pc:docChg>
  </pc:docChgLst>
  <pc:docChgLst>
    <pc:chgData name="Franke Chen" userId="S::franke.chen@cn.abb.com::12f466ca-7dff-4a62-a86b-b1207aa4504d" providerId="AD" clId="Web-{B1A00278-0E96-4784-9271-379F9A383234}"/>
    <pc:docChg chg="addSld modSld sldOrd">
      <pc:chgData name="Franke Chen" userId="S::franke.chen@cn.abb.com::12f466ca-7dff-4a62-a86b-b1207aa4504d" providerId="AD" clId="Web-{B1A00278-0E96-4784-9271-379F9A383234}" dt="2021-04-02T05:45:44.064" v="340" actId="20577"/>
      <pc:docMkLst>
        <pc:docMk/>
      </pc:docMkLst>
      <pc:sldChg chg="ord">
        <pc:chgData name="Franke Chen" userId="S::franke.chen@cn.abb.com::12f466ca-7dff-4a62-a86b-b1207aa4504d" providerId="AD" clId="Web-{B1A00278-0E96-4784-9271-379F9A383234}" dt="2021-04-02T05:29:00.101" v="34"/>
        <pc:sldMkLst>
          <pc:docMk/>
          <pc:sldMk cId="1464141700" sldId="324"/>
        </pc:sldMkLst>
      </pc:sldChg>
      <pc:sldChg chg="modSp">
        <pc:chgData name="Franke Chen" userId="S::franke.chen@cn.abb.com::12f466ca-7dff-4a62-a86b-b1207aa4504d" providerId="AD" clId="Web-{B1A00278-0E96-4784-9271-379F9A383234}" dt="2021-04-02T05:25:40.002" v="33" actId="20577"/>
        <pc:sldMkLst>
          <pc:docMk/>
          <pc:sldMk cId="2158407339" sldId="488"/>
        </pc:sldMkLst>
        <pc:spChg chg="mod">
          <ac:chgData name="Franke Chen" userId="S::franke.chen@cn.abb.com::12f466ca-7dff-4a62-a86b-b1207aa4504d" providerId="AD" clId="Web-{B1A00278-0E96-4784-9271-379F9A383234}" dt="2021-04-02T05:25:40.002" v="33" actId="20577"/>
          <ac:spMkLst>
            <pc:docMk/>
            <pc:sldMk cId="2158407339" sldId="488"/>
            <ac:spMk id="23" creationId="{00000000-0000-0000-0000-000000000000}"/>
          </ac:spMkLst>
        </pc:spChg>
      </pc:sldChg>
      <pc:sldChg chg="modSp ord">
        <pc:chgData name="Franke Chen" userId="S::franke.chen@cn.abb.com::12f466ca-7dff-4a62-a86b-b1207aa4504d" providerId="AD" clId="Web-{B1A00278-0E96-4784-9271-379F9A383234}" dt="2021-04-02T05:45:44.064" v="340" actId="20577"/>
        <pc:sldMkLst>
          <pc:docMk/>
          <pc:sldMk cId="130988514" sldId="495"/>
        </pc:sldMkLst>
        <pc:spChg chg="mod">
          <ac:chgData name="Franke Chen" userId="S::franke.chen@cn.abb.com::12f466ca-7dff-4a62-a86b-b1207aa4504d" providerId="AD" clId="Web-{B1A00278-0E96-4784-9271-379F9A383234}" dt="2021-04-02T05:45:44.064" v="340" actId="20577"/>
          <ac:spMkLst>
            <pc:docMk/>
            <pc:sldMk cId="130988514" sldId="495"/>
            <ac:spMk id="23" creationId="{00000000-0000-0000-0000-000000000000}"/>
          </ac:spMkLst>
        </pc:spChg>
      </pc:sldChg>
      <pc:sldChg chg="modSp add replId">
        <pc:chgData name="Franke Chen" userId="S::franke.chen@cn.abb.com::12f466ca-7dff-4a62-a86b-b1207aa4504d" providerId="AD" clId="Web-{B1A00278-0E96-4784-9271-379F9A383234}" dt="2021-04-02T05:30:14.103" v="49" actId="20577"/>
        <pc:sldMkLst>
          <pc:docMk/>
          <pc:sldMk cId="1866843544" sldId="496"/>
        </pc:sldMkLst>
        <pc:spChg chg="mod">
          <ac:chgData name="Franke Chen" userId="S::franke.chen@cn.abb.com::12f466ca-7dff-4a62-a86b-b1207aa4504d" providerId="AD" clId="Web-{B1A00278-0E96-4784-9271-379F9A383234}" dt="2021-04-02T05:30:14.103" v="49" actId="20577"/>
          <ac:spMkLst>
            <pc:docMk/>
            <pc:sldMk cId="1866843544" sldId="496"/>
            <ac:spMk id="7" creationId="{8767A4EE-BDC3-4F16-9D48-61ECE193B67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490A3-8906-4C15-BA06-29841194A30F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BD733-F72C-4484-8056-9C6167F84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11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B1A6A-6BBE-4409-8C9E-DA0703379151}" type="datetimeFigureOut">
              <a:rPr lang="en-US" smtClean="0"/>
              <a:t>12/23/2021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-373063" y="685800"/>
            <a:ext cx="6092826" cy="3429000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83822" y="4343400"/>
            <a:ext cx="6090356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4E69C-C28A-4BE6-BE89-71D8FB20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85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buFont typeface="ABBvoiceOffice" panose="020D0603020503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4E69C-C28A-4BE6-BE89-71D8FB2035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97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6100" y="360363"/>
            <a:ext cx="6451600" cy="3629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spcBef>
                <a:spcPts val="600"/>
              </a:spcBef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4E69C-C28A-4BE6-BE89-71D8FB2035F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62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6100" y="360363"/>
            <a:ext cx="6451600" cy="3629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spcBef>
                <a:spcPts val="600"/>
              </a:spcBef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4E69C-C28A-4BE6-BE89-71D8FB2035F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39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6100" y="360363"/>
            <a:ext cx="6451600" cy="3629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4E69C-C28A-4BE6-BE89-71D8FB2035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5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gray">
          <a:xfrm>
            <a:off x="0" y="0"/>
            <a:ext cx="12190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167" y="4539037"/>
            <a:ext cx="11629504" cy="147520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400" cap="all" baseline="0"/>
            </a:lvl1pPr>
            <a:lvl2pPr marL="1588" indent="0">
              <a:buNone/>
              <a:defRPr sz="1400" cap="all" baseline="0"/>
            </a:lvl2pPr>
            <a:lvl3pPr marL="1588" indent="0">
              <a:buNone/>
              <a:defRPr sz="1400" cap="all" baseline="0"/>
            </a:lvl3pPr>
            <a:lvl4pPr marL="1588" indent="0">
              <a:buNone/>
              <a:defRPr sz="1400" cap="all" baseline="0"/>
            </a:lvl4pPr>
            <a:lvl5pPr marL="1588" indent="0">
              <a:buNone/>
              <a:defRPr sz="1400" cap="all" baseline="0"/>
            </a:lvl5pPr>
            <a:lvl6pPr marL="1588" indent="0">
              <a:buNone/>
              <a:defRPr sz="1400" cap="all" baseline="0"/>
            </a:lvl6pPr>
            <a:lvl7pPr marL="1588" indent="0">
              <a:buNone/>
              <a:defRPr sz="1400" cap="all" baseline="0"/>
            </a:lvl7pPr>
            <a:lvl8pPr marL="1588" indent="0">
              <a:buNone/>
              <a:defRPr sz="1400" cap="all" baseline="0"/>
            </a:lvl8pPr>
            <a:lvl9pPr marL="1588" indent="0">
              <a:buNone/>
              <a:defRPr sz="1400" cap="all" baseline="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7166" y="4724365"/>
            <a:ext cx="11629504" cy="592406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277167" y="5449618"/>
            <a:ext cx="11629504" cy="287188"/>
          </a:xfrm>
        </p:spPr>
        <p:txBody>
          <a:bodyPr lIns="0" tIns="0" rIns="0" bIns="0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77167" y="6094136"/>
            <a:ext cx="11629504" cy="216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  <a:lvl6pPr marL="0" indent="0">
              <a:buNone/>
              <a:defRPr sz="2000"/>
            </a:lvl6pPr>
            <a:lvl7pPr marL="0" indent="0">
              <a:buNone/>
              <a:defRPr sz="2000"/>
            </a:lvl7pPr>
            <a:lvl8pPr marL="0" indent="0">
              <a:buNone/>
              <a:defRPr sz="2000"/>
            </a:lvl8pPr>
            <a:lvl9pPr marL="0" indent="0"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F7BD2C3-4265-4E29-AAEA-54890CFB4547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7585" y="361851"/>
            <a:ext cx="896803" cy="35078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gray">
          <a:xfrm>
            <a:off x="279400" y="519805"/>
            <a:ext cx="327600" cy="3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3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ver - optiona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7585" y="361851"/>
            <a:ext cx="896803" cy="350784"/>
          </a:xfrm>
          <a:prstGeom prst="rect">
            <a:avLst/>
          </a:prstGeom>
        </p:spPr>
      </p:pic>
      <p:sp>
        <p:nvSpPr>
          <p:cNvPr id="19" name="Text Placeholder 1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77167" y="4539037"/>
            <a:ext cx="11629504" cy="147520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400" cap="all" baseline="0"/>
            </a:lvl1pPr>
            <a:lvl2pPr marL="1588" indent="0">
              <a:buNone/>
              <a:defRPr sz="1400" cap="all" baseline="0"/>
            </a:lvl2pPr>
            <a:lvl3pPr marL="1588" indent="0">
              <a:buNone/>
              <a:defRPr sz="1400" cap="all" baseline="0"/>
            </a:lvl3pPr>
            <a:lvl4pPr marL="1588" indent="0">
              <a:buNone/>
              <a:defRPr sz="1400" cap="all" baseline="0"/>
            </a:lvl4pPr>
            <a:lvl5pPr marL="1588" indent="0">
              <a:buNone/>
              <a:defRPr sz="1400" cap="all" baseline="0"/>
            </a:lvl5pPr>
            <a:lvl6pPr marL="1588" indent="0">
              <a:buNone/>
              <a:defRPr sz="1400" cap="all" baseline="0"/>
            </a:lvl6pPr>
            <a:lvl7pPr marL="1588" indent="0">
              <a:buNone/>
              <a:defRPr sz="1400" cap="all" baseline="0"/>
            </a:lvl7pPr>
            <a:lvl8pPr marL="1588" indent="0">
              <a:buNone/>
              <a:defRPr sz="1400" cap="all" baseline="0"/>
            </a:lvl8pPr>
            <a:lvl9pPr marL="1588" indent="0">
              <a:buNone/>
              <a:defRPr sz="1400" cap="all" baseline="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7166" y="4724365"/>
            <a:ext cx="11629504" cy="592406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 bwMode="gray">
          <a:xfrm>
            <a:off x="277167" y="5449618"/>
            <a:ext cx="11629504" cy="287188"/>
          </a:xfrm>
        </p:spPr>
        <p:txBody>
          <a:bodyPr lIns="0" tIns="0" rIns="0" bIns="0"/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77167" y="6094136"/>
            <a:ext cx="11629504" cy="216000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0" indent="0">
              <a:buNone/>
              <a:defRPr sz="2000"/>
            </a:lvl2pPr>
            <a:lvl3pPr marL="0" indent="0">
              <a:buNone/>
              <a:defRPr sz="2000"/>
            </a:lvl3pPr>
            <a:lvl4pPr marL="0" indent="0">
              <a:buNone/>
              <a:defRPr sz="2000"/>
            </a:lvl4pPr>
            <a:lvl5pPr marL="0" indent="0">
              <a:buNone/>
              <a:defRPr sz="2000"/>
            </a:lvl5pPr>
            <a:lvl6pPr marL="0" indent="0">
              <a:buNone/>
              <a:defRPr sz="2000"/>
            </a:lvl6pPr>
            <a:lvl7pPr marL="0" indent="0">
              <a:buNone/>
              <a:defRPr sz="2000"/>
            </a:lvl7pPr>
            <a:lvl8pPr marL="0" indent="0">
              <a:buNone/>
              <a:defRPr sz="2000"/>
            </a:lvl8pPr>
            <a:lvl9pPr marL="0" indent="0">
              <a:buNone/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09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75542" y="1819425"/>
            <a:ext cx="11630692" cy="4093946"/>
          </a:xfrm>
        </p:spPr>
        <p:txBody>
          <a:bodyPr/>
          <a:lstStyle>
            <a:lvl1pPr>
              <a:spcBef>
                <a:spcPts val="900"/>
              </a:spcBef>
              <a:defRPr sz="2000"/>
            </a:lvl1pPr>
            <a:lvl2pPr marL="0" indent="0">
              <a:spcBef>
                <a:spcPts val="90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252000" indent="-252000">
              <a:spcBef>
                <a:spcPts val="900"/>
              </a:spcBef>
              <a:buFont typeface="Symbol" panose="05050102010706020507" pitchFamily="18" charset="2"/>
              <a:buChar char="-"/>
              <a:defRPr sz="2000">
                <a:solidFill>
                  <a:schemeClr val="accent4"/>
                </a:solidFill>
              </a:defRPr>
            </a:lvl3pPr>
            <a:lvl4pPr marL="252000" indent="-252000">
              <a:spcBef>
                <a:spcPts val="900"/>
              </a:spcBef>
              <a:buFont typeface="Symbol" panose="05050102010706020507" pitchFamily="18" charset="2"/>
              <a:buChar char="-"/>
              <a:defRPr sz="2000">
                <a:solidFill>
                  <a:schemeClr val="accent4"/>
                </a:solidFill>
              </a:defRPr>
            </a:lvl4pPr>
            <a:lvl5pPr marL="252000" indent="-252000">
              <a:spcBef>
                <a:spcPts val="900"/>
              </a:spcBef>
              <a:buFont typeface="Symbol" panose="05050102010706020507" pitchFamily="18" charset="2"/>
              <a:buChar char="-"/>
              <a:defRPr sz="2000">
                <a:solidFill>
                  <a:schemeClr val="accent4"/>
                </a:solidFill>
              </a:defRPr>
            </a:lvl5pPr>
            <a:lvl6pPr marL="252000" indent="-252000">
              <a:spcBef>
                <a:spcPts val="900"/>
              </a:spcBef>
              <a:buFont typeface="Symbol" panose="05050102010706020507" pitchFamily="18" charset="2"/>
              <a:buChar char="-"/>
              <a:defRPr sz="2000">
                <a:solidFill>
                  <a:schemeClr val="accent4"/>
                </a:solidFill>
              </a:defRPr>
            </a:lvl6pPr>
            <a:lvl7pPr marL="252000" indent="-252000">
              <a:spcBef>
                <a:spcPts val="900"/>
              </a:spcBef>
              <a:buFont typeface="Symbol" panose="05050102010706020507" pitchFamily="18" charset="2"/>
              <a:buChar char="-"/>
              <a:defRPr sz="2000">
                <a:solidFill>
                  <a:schemeClr val="accent4"/>
                </a:solidFill>
              </a:defRPr>
            </a:lvl7pPr>
            <a:lvl8pPr marL="252000" indent="-252000">
              <a:spcBef>
                <a:spcPts val="900"/>
              </a:spcBef>
              <a:buFont typeface="Symbol" panose="05050102010706020507" pitchFamily="18" charset="2"/>
              <a:buChar char="-"/>
              <a:defRPr sz="2000">
                <a:solidFill>
                  <a:schemeClr val="accent4"/>
                </a:solidFill>
              </a:defRPr>
            </a:lvl8pPr>
            <a:lvl9pPr marL="252000" indent="-252000">
              <a:spcBef>
                <a:spcPts val="900"/>
              </a:spcBef>
              <a:buFont typeface="Symbol" panose="05050102010706020507" pitchFamily="18" charset="2"/>
              <a:buChar char="-"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E3EF050F-B85E-4E30-B69F-9970B4AED387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7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277019" y="1816571"/>
            <a:ext cx="11629215" cy="40968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 bwMode="gray">
          <a:xfrm>
            <a:off x="279400" y="1120928"/>
            <a:ext cx="11626834" cy="504000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F0F7C878-2F48-47C1-A60E-F6C764D931DE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79400" y="622789"/>
            <a:ext cx="11626834" cy="410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42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3"/>
          </p:nvPr>
        </p:nvSpPr>
        <p:spPr bwMode="gray">
          <a:xfrm>
            <a:off x="279400" y="1120928"/>
            <a:ext cx="11626834" cy="504000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fld id="{604723B6-2C37-4C03-92C2-AA6C4A469955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6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6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7675" y="4430714"/>
            <a:ext cx="3838501" cy="149251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gray">
          <a:xfrm>
            <a:off x="279400" y="459581"/>
            <a:ext cx="820800" cy="9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1A2D5558-364E-49CF-BD1C-98EA466A7C24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79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: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10"/>
          <p:cNvPicPr>
            <a:picLocks noChangeAspect="1"/>
          </p:cNvPicPr>
          <p:nvPr/>
        </p:nvPicPr>
        <p:blipFill rotWithShape="1">
          <a:blip r:embed="rId2"/>
          <a:srcRect t="21637" b="21637"/>
          <a:stretch/>
        </p:blipFill>
        <p:spPr bwMode="gray">
          <a:xfrm>
            <a:off x="2" y="0"/>
            <a:ext cx="12190413" cy="4610100"/>
          </a:xfrm>
          <a:prstGeom prst="rect">
            <a:avLst/>
          </a:prstGeom>
        </p:spPr>
      </p:pic>
      <p:sp>
        <p:nvSpPr>
          <p:cNvPr id="22" name="Text Placeholder 5"/>
          <p:cNvSpPr>
            <a:spLocks noGrp="1"/>
          </p:cNvSpPr>
          <p:nvPr>
            <p:ph type="body" sz="quarter" idx="16"/>
          </p:nvPr>
        </p:nvSpPr>
        <p:spPr bwMode="gray">
          <a:xfrm>
            <a:off x="335713" y="365752"/>
            <a:ext cx="1528743" cy="2304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900" cap="all" baseline="0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9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3"/>
          </p:nvPr>
        </p:nvSpPr>
        <p:spPr bwMode="gray">
          <a:xfrm>
            <a:off x="340475" y="5000633"/>
            <a:ext cx="10111621" cy="224432"/>
          </a:xfrm>
        </p:spPr>
        <p:txBody>
          <a:bodyPr lIns="0" tIns="0" rIns="0" bIns="0" anchor="b"/>
          <a:lstStyle>
            <a:lvl1pPr marL="1588" indent="0">
              <a:buFont typeface="Arial" panose="020B0604020202020204" pitchFamily="34" charset="0"/>
              <a:buNone/>
              <a:defRPr sz="1000" cap="all" baseline="0"/>
            </a:lvl1pPr>
            <a:lvl2pPr marL="1588" indent="0">
              <a:buNone/>
              <a:defRPr sz="1000" cap="all" baseline="0"/>
            </a:lvl2pPr>
            <a:lvl3pPr marL="1588" indent="0">
              <a:buNone/>
              <a:defRPr sz="1000" cap="all" baseline="0"/>
            </a:lvl3pPr>
            <a:lvl4pPr marL="1588" indent="0">
              <a:buNone/>
              <a:defRPr sz="1000" cap="all" baseline="0"/>
            </a:lvl4pPr>
            <a:lvl5pPr marL="1588" indent="0">
              <a:buNone/>
              <a:defRPr sz="1000" cap="all" baseline="0"/>
            </a:lvl5pPr>
            <a:lvl6pPr marL="1588" indent="0">
              <a:buNone/>
              <a:defRPr sz="1000" cap="all" baseline="0"/>
            </a:lvl6pPr>
            <a:lvl7pPr marL="1588" indent="0">
              <a:buNone/>
              <a:defRPr sz="1000" cap="all" baseline="0"/>
            </a:lvl7pPr>
            <a:lvl8pPr marL="1588" indent="0">
              <a:buNone/>
              <a:defRPr sz="1000" cap="all" baseline="0"/>
            </a:lvl8pPr>
            <a:lvl9pPr marL="1588" indent="0">
              <a:buNone/>
              <a:defRPr sz="1000" cap="all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 bwMode="gray">
          <a:xfrm>
            <a:off x="340475" y="5205567"/>
            <a:ext cx="10110832" cy="504001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gray">
          <a:xfrm>
            <a:off x="340475" y="5751515"/>
            <a:ext cx="10110831" cy="360865"/>
          </a:xfr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0" indent="0" algn="l">
              <a:buNone/>
              <a:defRPr sz="2000">
                <a:solidFill>
                  <a:schemeClr val="tx1"/>
                </a:solidFill>
              </a:defRPr>
            </a:lvl2pPr>
            <a:lvl3pPr marL="0" indent="0" algn="l">
              <a:buNone/>
              <a:defRPr sz="2000">
                <a:solidFill>
                  <a:schemeClr val="tx1"/>
                </a:solidFill>
              </a:defRPr>
            </a:lvl3pPr>
            <a:lvl4pPr marL="0" indent="0" algn="l">
              <a:buNone/>
              <a:defRPr sz="2000">
                <a:solidFill>
                  <a:schemeClr val="tx1"/>
                </a:solidFill>
              </a:defRPr>
            </a:lvl4pPr>
            <a:lvl5pPr marL="0" indent="0" algn="l">
              <a:buNone/>
              <a:defRPr sz="2000">
                <a:solidFill>
                  <a:schemeClr val="tx1"/>
                </a:solidFill>
              </a:defRPr>
            </a:lvl5pPr>
            <a:lvl6pPr marL="0" indent="0" algn="l">
              <a:buNone/>
              <a:defRPr sz="2000">
                <a:solidFill>
                  <a:schemeClr val="tx1"/>
                </a:solidFill>
              </a:defRPr>
            </a:lvl6pPr>
            <a:lvl7pPr marL="0" indent="0" algn="l">
              <a:buNone/>
              <a:defRPr sz="2000">
                <a:solidFill>
                  <a:schemeClr val="tx1"/>
                </a:solidFill>
              </a:defRPr>
            </a:lvl7pPr>
            <a:lvl8pPr marL="0" indent="0" algn="l">
              <a:buNone/>
              <a:defRPr sz="2000">
                <a:solidFill>
                  <a:schemeClr val="tx1"/>
                </a:solidFill>
              </a:defRPr>
            </a:lvl8pPr>
            <a:lvl9pPr marL="0" indent="0" algn="l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/>
          </p:nvPr>
        </p:nvSpPr>
        <p:spPr bwMode="gray">
          <a:xfrm>
            <a:off x="340475" y="6109996"/>
            <a:ext cx="10111621" cy="280092"/>
          </a:xfr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 bwMode="gray">
          <a:xfrm>
            <a:off x="249325" y="4828013"/>
            <a:ext cx="550899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3200" b="1" dirty="0">
                <a:solidFill>
                  <a:schemeClr val="bg2"/>
                </a:solidFill>
              </a:rPr>
              <a:t>—</a:t>
            </a:r>
            <a:endParaRPr lang="en-US" sz="3200" b="1" dirty="0">
              <a:solidFill>
                <a:schemeClr val="bg2"/>
              </a:solidFill>
            </a:endParaRPr>
          </a:p>
        </p:txBody>
      </p:sp>
      <p:pic>
        <p:nvPicPr>
          <p:cNvPr id="14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214" y="6160150"/>
            <a:ext cx="873507" cy="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Placeholder 10"/>
          <p:cNvPicPr>
            <a:picLocks noChangeAspect="1"/>
          </p:cNvPicPr>
          <p:nvPr userDrawn="1"/>
        </p:nvPicPr>
        <p:blipFill rotWithShape="1">
          <a:blip r:embed="rId2"/>
          <a:srcRect t="21637" b="21637"/>
          <a:stretch/>
        </p:blipFill>
        <p:spPr bwMode="gray">
          <a:xfrm>
            <a:off x="2" y="0"/>
            <a:ext cx="12190413" cy="46101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gray">
          <a:xfrm>
            <a:off x="249325" y="4828013"/>
            <a:ext cx="550899" cy="158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de-DE" sz="3200" b="1" dirty="0">
                <a:solidFill>
                  <a:schemeClr val="bg2"/>
                </a:solidFill>
              </a:rPr>
              <a:t>—</a:t>
            </a:r>
            <a:endParaRPr lang="en-US" sz="3200" b="1" dirty="0">
              <a:solidFill>
                <a:schemeClr val="bg2"/>
              </a:solidFill>
            </a:endParaRPr>
          </a:p>
        </p:txBody>
      </p:sp>
      <p:pic>
        <p:nvPicPr>
          <p:cNvPr id="17" name="Picture 1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214" y="6160150"/>
            <a:ext cx="873507" cy="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8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3849" y="6397296"/>
            <a:ext cx="504523" cy="19500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2440941" y="6207919"/>
            <a:ext cx="8599905" cy="5905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0" indent="0">
              <a:defRPr sz="1000">
                <a:solidFill>
                  <a:schemeClr val="accent4"/>
                </a:solidFill>
              </a:defRPr>
            </a:lvl2pPr>
            <a:lvl3pPr marL="0" indent="0">
              <a:defRPr sz="1000">
                <a:solidFill>
                  <a:schemeClr val="accent4"/>
                </a:solidFill>
              </a:defRPr>
            </a:lvl3pPr>
            <a:lvl4pPr marL="0" indent="0">
              <a:defRPr sz="1000">
                <a:solidFill>
                  <a:schemeClr val="accent4"/>
                </a:solidFill>
              </a:defRPr>
            </a:lvl4pPr>
            <a:lvl5pPr marL="0" indent="0">
              <a:defRPr sz="1000">
                <a:solidFill>
                  <a:schemeClr val="accent4"/>
                </a:solidFill>
              </a:defRPr>
            </a:lvl5pPr>
            <a:lvl6pPr marL="0" indent="0">
              <a:defRPr sz="1000">
                <a:solidFill>
                  <a:schemeClr val="accent4"/>
                </a:solidFill>
              </a:defRPr>
            </a:lvl6pPr>
            <a:lvl7pPr marL="0" indent="0">
              <a:defRPr sz="1000">
                <a:solidFill>
                  <a:schemeClr val="accent4"/>
                </a:solidFill>
              </a:defRPr>
            </a:lvl7pPr>
            <a:lvl8pPr marL="0" indent="0">
              <a:defRPr sz="1000">
                <a:solidFill>
                  <a:schemeClr val="accent4"/>
                </a:solidFill>
              </a:defRPr>
            </a:lvl8pPr>
            <a:lvl9pPr marL="0" indent="0">
              <a:defRPr sz="1000">
                <a:solidFill>
                  <a:schemeClr val="accent4"/>
                </a:solidFill>
              </a:defRPr>
            </a:lvl9pPr>
          </a:lstStyle>
          <a:p>
            <a:pPr lvl="8"/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273808" y="6489341"/>
            <a:ext cx="1162800" cy="11819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000">
                <a:solidFill>
                  <a:schemeClr val="accent4"/>
                </a:solidFill>
              </a:defRPr>
            </a:lvl1pPr>
            <a:lvl2pPr marL="0" indent="0">
              <a:defRPr sz="1000">
                <a:solidFill>
                  <a:schemeClr val="accent4"/>
                </a:solidFill>
              </a:defRPr>
            </a:lvl2pPr>
            <a:lvl3pPr marL="0" indent="0">
              <a:defRPr sz="1000">
                <a:solidFill>
                  <a:schemeClr val="accent4"/>
                </a:solidFill>
              </a:defRPr>
            </a:lvl3pPr>
            <a:lvl4pPr marL="0" indent="0">
              <a:defRPr sz="1000">
                <a:solidFill>
                  <a:schemeClr val="accent4"/>
                </a:solidFill>
              </a:defRPr>
            </a:lvl4pPr>
            <a:lvl5pPr marL="0" indent="0">
              <a:defRPr sz="1000">
                <a:solidFill>
                  <a:schemeClr val="accent4"/>
                </a:solidFill>
              </a:defRPr>
            </a:lvl5pPr>
            <a:lvl6pPr marL="0" indent="0">
              <a:defRPr sz="1000">
                <a:solidFill>
                  <a:schemeClr val="accent4"/>
                </a:solidFill>
              </a:defRPr>
            </a:lvl6pPr>
            <a:lvl7pPr marL="0" indent="0">
              <a:defRPr sz="1000">
                <a:solidFill>
                  <a:schemeClr val="accent4"/>
                </a:solidFill>
              </a:defRPr>
            </a:lvl7pPr>
            <a:lvl8pPr marL="0" indent="0">
              <a:defRPr sz="1000">
                <a:solidFill>
                  <a:schemeClr val="accent4"/>
                </a:solidFill>
              </a:defRPr>
            </a:lvl8pPr>
            <a:lvl9pPr marL="0" indent="0">
              <a:defRPr sz="1000">
                <a:solidFill>
                  <a:schemeClr val="accent4"/>
                </a:solidFill>
              </a:defRPr>
            </a:lvl9pPr>
          </a:lstStyle>
          <a:p>
            <a:fld id="{CD1A06C5-A2CA-46BC-B3AE-AF5C4D0BE255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77019" y="1816571"/>
            <a:ext cx="11629133" cy="409680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79400" y="622789"/>
            <a:ext cx="11626834" cy="4108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739366" y="6473853"/>
            <a:ext cx="676800" cy="13274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accent4"/>
                </a:solidFill>
              </a:defRPr>
            </a:lvl1pPr>
            <a:lvl2pPr marL="0" indent="0">
              <a:defRPr sz="1200">
                <a:solidFill>
                  <a:schemeClr val="accent4"/>
                </a:solidFill>
              </a:defRPr>
            </a:lvl2pPr>
            <a:lvl3pPr marL="0" indent="0">
              <a:defRPr sz="1200">
                <a:solidFill>
                  <a:schemeClr val="accent4"/>
                </a:solidFill>
              </a:defRPr>
            </a:lvl3pPr>
            <a:lvl4pPr marL="0" indent="0">
              <a:defRPr sz="1200">
                <a:solidFill>
                  <a:schemeClr val="accent4"/>
                </a:solidFill>
              </a:defRPr>
            </a:lvl4pPr>
            <a:lvl5pPr marL="0" indent="0">
              <a:defRPr sz="1200">
                <a:solidFill>
                  <a:schemeClr val="accent4"/>
                </a:solidFill>
              </a:defRPr>
            </a:lvl5pPr>
            <a:lvl6pPr marL="0" indent="0">
              <a:defRPr sz="1200">
                <a:solidFill>
                  <a:schemeClr val="accent4"/>
                </a:solidFill>
              </a:defRPr>
            </a:lvl6pPr>
            <a:lvl7pPr marL="0" indent="0">
              <a:defRPr sz="1200">
                <a:solidFill>
                  <a:schemeClr val="accent4"/>
                </a:solidFill>
              </a:defRPr>
            </a:lvl7pPr>
            <a:lvl8pPr marL="0" indent="0">
              <a:defRPr sz="1200">
                <a:solidFill>
                  <a:schemeClr val="accent4"/>
                </a:solidFill>
              </a:defRPr>
            </a:lvl8pPr>
            <a:lvl9pPr marL="0" indent="0">
              <a:defRPr sz="1200">
                <a:solidFill>
                  <a:schemeClr val="accent4"/>
                </a:solidFill>
              </a:defRPr>
            </a:lvl9pPr>
          </a:lstStyle>
          <a:p>
            <a:r>
              <a:rPr lang="en-US" dirty="0"/>
              <a:t>Slide </a:t>
            </a:r>
            <a:fld id="{619F89D8-7AE3-494A-97F3-03D6808696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 userDrawn="1"/>
        </p:nvCxnSpPr>
        <p:spPr bwMode="gray">
          <a:xfrm>
            <a:off x="279400" y="6094413"/>
            <a:ext cx="11626752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 userDrawn="1"/>
        </p:nvSpPr>
        <p:spPr bwMode="gray">
          <a:xfrm>
            <a:off x="279400" y="519805"/>
            <a:ext cx="327600" cy="3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 userDrawn="1"/>
        </p:nvGrpSpPr>
        <p:grpSpPr bwMode="gray">
          <a:xfrm>
            <a:off x="275713" y="6327549"/>
            <a:ext cx="337902" cy="88364"/>
            <a:chOff x="61913" y="5218113"/>
            <a:chExt cx="3138487" cy="820737"/>
          </a:xfrm>
          <a:solidFill>
            <a:schemeClr val="accent4"/>
          </a:solidFill>
        </p:grpSpPr>
        <p:sp>
          <p:nvSpPr>
            <p:cNvPr id="69" name="Freeform 16"/>
            <p:cNvSpPr>
              <a:spLocks noEditPoints="1"/>
            </p:cNvSpPr>
            <p:nvPr userDrawn="1"/>
          </p:nvSpPr>
          <p:spPr bwMode="gray">
            <a:xfrm>
              <a:off x="61913" y="5218113"/>
              <a:ext cx="828675" cy="820737"/>
            </a:xfrm>
            <a:custGeom>
              <a:avLst/>
              <a:gdLst>
                <a:gd name="T0" fmla="*/ 111 w 221"/>
                <a:gd name="T1" fmla="*/ 219 h 219"/>
                <a:gd name="T2" fmla="*/ 53 w 221"/>
                <a:gd name="T3" fmla="*/ 203 h 219"/>
                <a:gd name="T4" fmla="*/ 14 w 221"/>
                <a:gd name="T5" fmla="*/ 163 h 219"/>
                <a:gd name="T6" fmla="*/ 0 w 221"/>
                <a:gd name="T7" fmla="*/ 109 h 219"/>
                <a:gd name="T8" fmla="*/ 15 w 221"/>
                <a:gd name="T9" fmla="*/ 53 h 219"/>
                <a:gd name="T10" fmla="*/ 56 w 221"/>
                <a:gd name="T11" fmla="*/ 14 h 219"/>
                <a:gd name="T12" fmla="*/ 111 w 221"/>
                <a:gd name="T13" fmla="*/ 0 h 219"/>
                <a:gd name="T14" fmla="*/ 168 w 221"/>
                <a:gd name="T15" fmla="*/ 15 h 219"/>
                <a:gd name="T16" fmla="*/ 207 w 221"/>
                <a:gd name="T17" fmla="*/ 55 h 219"/>
                <a:gd name="T18" fmla="*/ 221 w 221"/>
                <a:gd name="T19" fmla="*/ 109 h 219"/>
                <a:gd name="T20" fmla="*/ 206 w 221"/>
                <a:gd name="T21" fmla="*/ 166 h 219"/>
                <a:gd name="T22" fmla="*/ 165 w 221"/>
                <a:gd name="T23" fmla="*/ 205 h 219"/>
                <a:gd name="T24" fmla="*/ 111 w 221"/>
                <a:gd name="T25" fmla="*/ 219 h 219"/>
                <a:gd name="T26" fmla="*/ 111 w 221"/>
                <a:gd name="T27" fmla="*/ 190 h 219"/>
                <a:gd name="T28" fmla="*/ 153 w 221"/>
                <a:gd name="T29" fmla="*/ 180 h 219"/>
                <a:gd name="T30" fmla="*/ 181 w 221"/>
                <a:gd name="T31" fmla="*/ 151 h 219"/>
                <a:gd name="T32" fmla="*/ 191 w 221"/>
                <a:gd name="T33" fmla="*/ 109 h 219"/>
                <a:gd name="T34" fmla="*/ 180 w 221"/>
                <a:gd name="T35" fmla="*/ 67 h 219"/>
                <a:gd name="T36" fmla="*/ 151 w 221"/>
                <a:gd name="T37" fmla="*/ 38 h 219"/>
                <a:gd name="T38" fmla="*/ 111 w 221"/>
                <a:gd name="T39" fmla="*/ 28 h 219"/>
                <a:gd name="T40" fmla="*/ 68 w 221"/>
                <a:gd name="T41" fmla="*/ 39 h 219"/>
                <a:gd name="T42" fmla="*/ 40 w 221"/>
                <a:gd name="T43" fmla="*/ 68 h 219"/>
                <a:gd name="T44" fmla="*/ 31 w 221"/>
                <a:gd name="T45" fmla="*/ 109 h 219"/>
                <a:gd name="T46" fmla="*/ 41 w 221"/>
                <a:gd name="T47" fmla="*/ 152 h 219"/>
                <a:gd name="T48" fmla="*/ 70 w 221"/>
                <a:gd name="T49" fmla="*/ 180 h 219"/>
                <a:gd name="T50" fmla="*/ 111 w 221"/>
                <a:gd name="T51" fmla="*/ 190 h 219"/>
                <a:gd name="T52" fmla="*/ 115 w 221"/>
                <a:gd name="T53" fmla="*/ 50 h 219"/>
                <a:gd name="T54" fmla="*/ 139 w 221"/>
                <a:gd name="T55" fmla="*/ 54 h 219"/>
                <a:gd name="T56" fmla="*/ 156 w 221"/>
                <a:gd name="T57" fmla="*/ 63 h 219"/>
                <a:gd name="T58" fmla="*/ 145 w 221"/>
                <a:gd name="T59" fmla="*/ 85 h 219"/>
                <a:gd name="T60" fmla="*/ 117 w 221"/>
                <a:gd name="T61" fmla="*/ 76 h 219"/>
                <a:gd name="T62" fmla="*/ 93 w 221"/>
                <a:gd name="T63" fmla="*/ 85 h 219"/>
                <a:gd name="T64" fmla="*/ 84 w 221"/>
                <a:gd name="T65" fmla="*/ 110 h 219"/>
                <a:gd name="T66" fmla="*/ 93 w 221"/>
                <a:gd name="T67" fmla="*/ 134 h 219"/>
                <a:gd name="T68" fmla="*/ 117 w 221"/>
                <a:gd name="T69" fmla="*/ 143 h 219"/>
                <a:gd name="T70" fmla="*/ 146 w 221"/>
                <a:gd name="T71" fmla="*/ 132 h 219"/>
                <a:gd name="T72" fmla="*/ 158 w 221"/>
                <a:gd name="T73" fmla="*/ 153 h 219"/>
                <a:gd name="T74" fmla="*/ 140 w 221"/>
                <a:gd name="T75" fmla="*/ 165 h 219"/>
                <a:gd name="T76" fmla="*/ 115 w 221"/>
                <a:gd name="T77" fmla="*/ 169 h 219"/>
                <a:gd name="T78" fmla="*/ 71 w 221"/>
                <a:gd name="T79" fmla="*/ 153 h 219"/>
                <a:gd name="T80" fmla="*/ 54 w 221"/>
                <a:gd name="T81" fmla="*/ 111 h 219"/>
                <a:gd name="T82" fmla="*/ 71 w 221"/>
                <a:gd name="T83" fmla="*/ 67 h 219"/>
                <a:gd name="T84" fmla="*/ 115 w 221"/>
                <a:gd name="T85" fmla="*/ 5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1" h="219">
                  <a:moveTo>
                    <a:pt x="111" y="219"/>
                  </a:moveTo>
                  <a:cubicBezTo>
                    <a:pt x="89" y="219"/>
                    <a:pt x="70" y="214"/>
                    <a:pt x="53" y="203"/>
                  </a:cubicBezTo>
                  <a:cubicBezTo>
                    <a:pt x="36" y="193"/>
                    <a:pt x="23" y="180"/>
                    <a:pt x="14" y="163"/>
                  </a:cubicBezTo>
                  <a:cubicBezTo>
                    <a:pt x="4" y="147"/>
                    <a:pt x="0" y="129"/>
                    <a:pt x="0" y="109"/>
                  </a:cubicBezTo>
                  <a:cubicBezTo>
                    <a:pt x="0" y="88"/>
                    <a:pt x="5" y="70"/>
                    <a:pt x="15" y="53"/>
                  </a:cubicBezTo>
                  <a:cubicBezTo>
                    <a:pt x="25" y="36"/>
                    <a:pt x="39" y="23"/>
                    <a:pt x="56" y="14"/>
                  </a:cubicBezTo>
                  <a:cubicBezTo>
                    <a:pt x="73" y="5"/>
                    <a:pt x="91" y="0"/>
                    <a:pt x="111" y="0"/>
                  </a:cubicBezTo>
                  <a:cubicBezTo>
                    <a:pt x="132" y="0"/>
                    <a:pt x="151" y="5"/>
                    <a:pt x="168" y="15"/>
                  </a:cubicBezTo>
                  <a:cubicBezTo>
                    <a:pt x="185" y="26"/>
                    <a:pt x="198" y="39"/>
                    <a:pt x="207" y="55"/>
                  </a:cubicBezTo>
                  <a:cubicBezTo>
                    <a:pt x="217" y="72"/>
                    <a:pt x="221" y="90"/>
                    <a:pt x="221" y="109"/>
                  </a:cubicBezTo>
                  <a:cubicBezTo>
                    <a:pt x="221" y="130"/>
                    <a:pt x="216" y="149"/>
                    <a:pt x="206" y="166"/>
                  </a:cubicBezTo>
                  <a:cubicBezTo>
                    <a:pt x="196" y="183"/>
                    <a:pt x="182" y="196"/>
                    <a:pt x="165" y="205"/>
                  </a:cubicBezTo>
                  <a:cubicBezTo>
                    <a:pt x="149" y="214"/>
                    <a:pt x="130" y="219"/>
                    <a:pt x="111" y="219"/>
                  </a:cubicBezTo>
                  <a:close/>
                  <a:moveTo>
                    <a:pt x="111" y="190"/>
                  </a:moveTo>
                  <a:cubicBezTo>
                    <a:pt x="127" y="190"/>
                    <a:pt x="141" y="187"/>
                    <a:pt x="153" y="180"/>
                  </a:cubicBezTo>
                  <a:cubicBezTo>
                    <a:pt x="165" y="173"/>
                    <a:pt x="174" y="163"/>
                    <a:pt x="181" y="151"/>
                  </a:cubicBezTo>
                  <a:cubicBezTo>
                    <a:pt x="187" y="139"/>
                    <a:pt x="191" y="125"/>
                    <a:pt x="191" y="109"/>
                  </a:cubicBezTo>
                  <a:cubicBezTo>
                    <a:pt x="191" y="93"/>
                    <a:pt x="187" y="79"/>
                    <a:pt x="180" y="67"/>
                  </a:cubicBezTo>
                  <a:cubicBezTo>
                    <a:pt x="173" y="55"/>
                    <a:pt x="163" y="45"/>
                    <a:pt x="151" y="38"/>
                  </a:cubicBezTo>
                  <a:cubicBezTo>
                    <a:pt x="139" y="32"/>
                    <a:pt x="126" y="28"/>
                    <a:pt x="111" y="28"/>
                  </a:cubicBezTo>
                  <a:cubicBezTo>
                    <a:pt x="95" y="28"/>
                    <a:pt x="81" y="32"/>
                    <a:pt x="68" y="39"/>
                  </a:cubicBezTo>
                  <a:cubicBezTo>
                    <a:pt x="56" y="46"/>
                    <a:pt x="47" y="56"/>
                    <a:pt x="40" y="68"/>
                  </a:cubicBezTo>
                  <a:cubicBezTo>
                    <a:pt x="34" y="80"/>
                    <a:pt x="31" y="94"/>
                    <a:pt x="31" y="109"/>
                  </a:cubicBezTo>
                  <a:cubicBezTo>
                    <a:pt x="31" y="126"/>
                    <a:pt x="34" y="140"/>
                    <a:pt x="41" y="152"/>
                  </a:cubicBezTo>
                  <a:cubicBezTo>
                    <a:pt x="48" y="164"/>
                    <a:pt x="58" y="174"/>
                    <a:pt x="70" y="180"/>
                  </a:cubicBezTo>
                  <a:cubicBezTo>
                    <a:pt x="82" y="187"/>
                    <a:pt x="95" y="190"/>
                    <a:pt x="111" y="190"/>
                  </a:cubicBezTo>
                  <a:close/>
                  <a:moveTo>
                    <a:pt x="115" y="50"/>
                  </a:moveTo>
                  <a:cubicBezTo>
                    <a:pt x="124" y="50"/>
                    <a:pt x="131" y="51"/>
                    <a:pt x="139" y="54"/>
                  </a:cubicBezTo>
                  <a:cubicBezTo>
                    <a:pt x="146" y="56"/>
                    <a:pt x="152" y="59"/>
                    <a:pt x="156" y="63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37" y="79"/>
                    <a:pt x="128" y="76"/>
                    <a:pt x="117" y="76"/>
                  </a:cubicBezTo>
                  <a:cubicBezTo>
                    <a:pt x="107" y="76"/>
                    <a:pt x="99" y="79"/>
                    <a:pt x="93" y="85"/>
                  </a:cubicBezTo>
                  <a:cubicBezTo>
                    <a:pt x="87" y="91"/>
                    <a:pt x="84" y="100"/>
                    <a:pt x="84" y="110"/>
                  </a:cubicBezTo>
                  <a:cubicBezTo>
                    <a:pt x="84" y="120"/>
                    <a:pt x="87" y="128"/>
                    <a:pt x="93" y="134"/>
                  </a:cubicBezTo>
                  <a:cubicBezTo>
                    <a:pt x="99" y="140"/>
                    <a:pt x="107" y="143"/>
                    <a:pt x="117" y="143"/>
                  </a:cubicBezTo>
                  <a:cubicBezTo>
                    <a:pt x="129" y="143"/>
                    <a:pt x="138" y="139"/>
                    <a:pt x="146" y="132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53" y="158"/>
                    <a:pt x="147" y="162"/>
                    <a:pt x="140" y="165"/>
                  </a:cubicBezTo>
                  <a:cubicBezTo>
                    <a:pt x="132" y="168"/>
                    <a:pt x="124" y="169"/>
                    <a:pt x="115" y="169"/>
                  </a:cubicBezTo>
                  <a:cubicBezTo>
                    <a:pt x="97" y="169"/>
                    <a:pt x="82" y="164"/>
                    <a:pt x="71" y="153"/>
                  </a:cubicBezTo>
                  <a:cubicBezTo>
                    <a:pt x="60" y="142"/>
                    <a:pt x="54" y="128"/>
                    <a:pt x="54" y="111"/>
                  </a:cubicBezTo>
                  <a:cubicBezTo>
                    <a:pt x="54" y="93"/>
                    <a:pt x="60" y="78"/>
                    <a:pt x="71" y="67"/>
                  </a:cubicBezTo>
                  <a:cubicBezTo>
                    <a:pt x="82" y="56"/>
                    <a:pt x="97" y="50"/>
                    <a:pt x="11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7"/>
            <p:cNvSpPr>
              <a:spLocks noEditPoints="1"/>
            </p:cNvSpPr>
            <p:nvPr userDrawn="1"/>
          </p:nvSpPr>
          <p:spPr bwMode="gray">
            <a:xfrm>
              <a:off x="957263" y="5237163"/>
              <a:ext cx="773112" cy="782637"/>
            </a:xfrm>
            <a:custGeom>
              <a:avLst/>
              <a:gdLst>
                <a:gd name="T0" fmla="*/ 305 w 487"/>
                <a:gd name="T1" fmla="*/ 0 h 493"/>
                <a:gd name="T2" fmla="*/ 487 w 487"/>
                <a:gd name="T3" fmla="*/ 493 h 493"/>
                <a:gd name="T4" fmla="*/ 369 w 487"/>
                <a:gd name="T5" fmla="*/ 493 h 493"/>
                <a:gd name="T6" fmla="*/ 336 w 487"/>
                <a:gd name="T7" fmla="*/ 390 h 493"/>
                <a:gd name="T8" fmla="*/ 151 w 487"/>
                <a:gd name="T9" fmla="*/ 390 h 493"/>
                <a:gd name="T10" fmla="*/ 118 w 487"/>
                <a:gd name="T11" fmla="*/ 493 h 493"/>
                <a:gd name="T12" fmla="*/ 0 w 487"/>
                <a:gd name="T13" fmla="*/ 493 h 493"/>
                <a:gd name="T14" fmla="*/ 184 w 487"/>
                <a:gd name="T15" fmla="*/ 0 h 493"/>
                <a:gd name="T16" fmla="*/ 305 w 487"/>
                <a:gd name="T17" fmla="*/ 0 h 493"/>
                <a:gd name="T18" fmla="*/ 180 w 487"/>
                <a:gd name="T19" fmla="*/ 300 h 493"/>
                <a:gd name="T20" fmla="*/ 307 w 487"/>
                <a:gd name="T21" fmla="*/ 300 h 493"/>
                <a:gd name="T22" fmla="*/ 243 w 487"/>
                <a:gd name="T23" fmla="*/ 104 h 493"/>
                <a:gd name="T24" fmla="*/ 180 w 487"/>
                <a:gd name="T25" fmla="*/ 30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7" h="493">
                  <a:moveTo>
                    <a:pt x="305" y="0"/>
                  </a:moveTo>
                  <a:lnTo>
                    <a:pt x="487" y="493"/>
                  </a:lnTo>
                  <a:lnTo>
                    <a:pt x="369" y="493"/>
                  </a:lnTo>
                  <a:lnTo>
                    <a:pt x="336" y="390"/>
                  </a:lnTo>
                  <a:lnTo>
                    <a:pt x="151" y="390"/>
                  </a:lnTo>
                  <a:lnTo>
                    <a:pt x="118" y="493"/>
                  </a:lnTo>
                  <a:lnTo>
                    <a:pt x="0" y="493"/>
                  </a:lnTo>
                  <a:lnTo>
                    <a:pt x="184" y="0"/>
                  </a:lnTo>
                  <a:lnTo>
                    <a:pt x="305" y="0"/>
                  </a:lnTo>
                  <a:close/>
                  <a:moveTo>
                    <a:pt x="180" y="300"/>
                  </a:moveTo>
                  <a:lnTo>
                    <a:pt x="307" y="300"/>
                  </a:lnTo>
                  <a:lnTo>
                    <a:pt x="243" y="104"/>
                  </a:lnTo>
                  <a:lnTo>
                    <a:pt x="18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8"/>
            <p:cNvSpPr>
              <a:spLocks noEditPoints="1"/>
            </p:cNvSpPr>
            <p:nvPr userDrawn="1"/>
          </p:nvSpPr>
          <p:spPr bwMode="gray">
            <a:xfrm>
              <a:off x="1819275" y="5237163"/>
              <a:ext cx="622300" cy="782637"/>
            </a:xfrm>
            <a:custGeom>
              <a:avLst/>
              <a:gdLst>
                <a:gd name="T0" fmla="*/ 0 w 166"/>
                <a:gd name="T1" fmla="*/ 0 h 209"/>
                <a:gd name="T2" fmla="*/ 82 w 166"/>
                <a:gd name="T3" fmla="*/ 0 h 209"/>
                <a:gd name="T4" fmla="*/ 132 w 166"/>
                <a:gd name="T5" fmla="*/ 15 h 209"/>
                <a:gd name="T6" fmla="*/ 150 w 166"/>
                <a:gd name="T7" fmla="*/ 53 h 209"/>
                <a:gd name="T8" fmla="*/ 128 w 166"/>
                <a:gd name="T9" fmla="*/ 94 h 209"/>
                <a:gd name="T10" fmla="*/ 166 w 166"/>
                <a:gd name="T11" fmla="*/ 146 h 209"/>
                <a:gd name="T12" fmla="*/ 146 w 166"/>
                <a:gd name="T13" fmla="*/ 192 h 209"/>
                <a:gd name="T14" fmla="*/ 86 w 166"/>
                <a:gd name="T15" fmla="*/ 209 h 209"/>
                <a:gd name="T16" fmla="*/ 0 w 166"/>
                <a:gd name="T17" fmla="*/ 209 h 209"/>
                <a:gd name="T18" fmla="*/ 0 w 166"/>
                <a:gd name="T19" fmla="*/ 0 h 209"/>
                <a:gd name="T20" fmla="*/ 78 w 166"/>
                <a:gd name="T21" fmla="*/ 81 h 209"/>
                <a:gd name="T22" fmla="*/ 99 w 166"/>
                <a:gd name="T23" fmla="*/ 75 h 209"/>
                <a:gd name="T24" fmla="*/ 106 w 166"/>
                <a:gd name="T25" fmla="*/ 59 h 209"/>
                <a:gd name="T26" fmla="*/ 99 w 166"/>
                <a:gd name="T27" fmla="*/ 42 h 209"/>
                <a:gd name="T28" fmla="*/ 79 w 166"/>
                <a:gd name="T29" fmla="*/ 37 h 209"/>
                <a:gd name="T30" fmla="*/ 46 w 166"/>
                <a:gd name="T31" fmla="*/ 37 h 209"/>
                <a:gd name="T32" fmla="*/ 46 w 166"/>
                <a:gd name="T33" fmla="*/ 81 h 209"/>
                <a:gd name="T34" fmla="*/ 78 w 166"/>
                <a:gd name="T35" fmla="*/ 81 h 209"/>
                <a:gd name="T36" fmla="*/ 84 w 166"/>
                <a:gd name="T37" fmla="*/ 172 h 209"/>
                <a:gd name="T38" fmla="*/ 111 w 166"/>
                <a:gd name="T39" fmla="*/ 165 h 209"/>
                <a:gd name="T40" fmla="*/ 120 w 166"/>
                <a:gd name="T41" fmla="*/ 145 h 209"/>
                <a:gd name="T42" fmla="*/ 111 w 166"/>
                <a:gd name="T43" fmla="*/ 124 h 209"/>
                <a:gd name="T44" fmla="*/ 85 w 166"/>
                <a:gd name="T45" fmla="*/ 117 h 209"/>
                <a:gd name="T46" fmla="*/ 46 w 166"/>
                <a:gd name="T47" fmla="*/ 117 h 209"/>
                <a:gd name="T48" fmla="*/ 46 w 166"/>
                <a:gd name="T49" fmla="*/ 172 h 209"/>
                <a:gd name="T50" fmla="*/ 84 w 166"/>
                <a:gd name="T51" fmla="*/ 17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6" h="209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03" y="0"/>
                    <a:pt x="119" y="5"/>
                    <a:pt x="132" y="15"/>
                  </a:cubicBezTo>
                  <a:cubicBezTo>
                    <a:pt x="144" y="24"/>
                    <a:pt x="150" y="37"/>
                    <a:pt x="150" y="53"/>
                  </a:cubicBezTo>
                  <a:cubicBezTo>
                    <a:pt x="150" y="71"/>
                    <a:pt x="143" y="84"/>
                    <a:pt x="128" y="94"/>
                  </a:cubicBezTo>
                  <a:cubicBezTo>
                    <a:pt x="154" y="103"/>
                    <a:pt x="166" y="120"/>
                    <a:pt x="166" y="146"/>
                  </a:cubicBezTo>
                  <a:cubicBezTo>
                    <a:pt x="166" y="166"/>
                    <a:pt x="160" y="182"/>
                    <a:pt x="146" y="192"/>
                  </a:cubicBezTo>
                  <a:cubicBezTo>
                    <a:pt x="132" y="203"/>
                    <a:pt x="112" y="209"/>
                    <a:pt x="86" y="209"/>
                  </a:cubicBezTo>
                  <a:cubicBezTo>
                    <a:pt x="0" y="209"/>
                    <a:pt x="0" y="209"/>
                    <a:pt x="0" y="209"/>
                  </a:cubicBezTo>
                  <a:lnTo>
                    <a:pt x="0" y="0"/>
                  </a:lnTo>
                  <a:close/>
                  <a:moveTo>
                    <a:pt x="78" y="81"/>
                  </a:moveTo>
                  <a:cubicBezTo>
                    <a:pt x="87" y="81"/>
                    <a:pt x="94" y="79"/>
                    <a:pt x="99" y="75"/>
                  </a:cubicBezTo>
                  <a:cubicBezTo>
                    <a:pt x="104" y="71"/>
                    <a:pt x="106" y="66"/>
                    <a:pt x="106" y="59"/>
                  </a:cubicBezTo>
                  <a:cubicBezTo>
                    <a:pt x="106" y="52"/>
                    <a:pt x="104" y="46"/>
                    <a:pt x="99" y="42"/>
                  </a:cubicBezTo>
                  <a:cubicBezTo>
                    <a:pt x="94" y="38"/>
                    <a:pt x="87" y="37"/>
                    <a:pt x="79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81"/>
                    <a:pt x="46" y="81"/>
                    <a:pt x="46" y="81"/>
                  </a:cubicBezTo>
                  <a:lnTo>
                    <a:pt x="78" y="81"/>
                  </a:lnTo>
                  <a:close/>
                  <a:moveTo>
                    <a:pt x="84" y="172"/>
                  </a:moveTo>
                  <a:cubicBezTo>
                    <a:pt x="96" y="172"/>
                    <a:pt x="105" y="169"/>
                    <a:pt x="111" y="165"/>
                  </a:cubicBezTo>
                  <a:cubicBezTo>
                    <a:pt x="117" y="160"/>
                    <a:pt x="120" y="154"/>
                    <a:pt x="120" y="145"/>
                  </a:cubicBezTo>
                  <a:cubicBezTo>
                    <a:pt x="120" y="136"/>
                    <a:pt x="117" y="129"/>
                    <a:pt x="111" y="124"/>
                  </a:cubicBezTo>
                  <a:cubicBezTo>
                    <a:pt x="105" y="119"/>
                    <a:pt x="96" y="117"/>
                    <a:pt x="85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72"/>
                    <a:pt x="46" y="172"/>
                    <a:pt x="46" y="172"/>
                  </a:cubicBezTo>
                  <a:lnTo>
                    <a:pt x="84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9"/>
            <p:cNvSpPr>
              <a:spLocks noEditPoints="1"/>
            </p:cNvSpPr>
            <p:nvPr userDrawn="1"/>
          </p:nvSpPr>
          <p:spPr bwMode="gray">
            <a:xfrm>
              <a:off x="2573338" y="5237163"/>
              <a:ext cx="627062" cy="782637"/>
            </a:xfrm>
            <a:custGeom>
              <a:avLst/>
              <a:gdLst>
                <a:gd name="T0" fmla="*/ 0 w 167"/>
                <a:gd name="T1" fmla="*/ 0 h 209"/>
                <a:gd name="T2" fmla="*/ 82 w 167"/>
                <a:gd name="T3" fmla="*/ 0 h 209"/>
                <a:gd name="T4" fmla="*/ 132 w 167"/>
                <a:gd name="T5" fmla="*/ 15 h 209"/>
                <a:gd name="T6" fmla="*/ 150 w 167"/>
                <a:gd name="T7" fmla="*/ 53 h 209"/>
                <a:gd name="T8" fmla="*/ 128 w 167"/>
                <a:gd name="T9" fmla="*/ 94 h 209"/>
                <a:gd name="T10" fmla="*/ 167 w 167"/>
                <a:gd name="T11" fmla="*/ 146 h 209"/>
                <a:gd name="T12" fmla="*/ 146 w 167"/>
                <a:gd name="T13" fmla="*/ 192 h 209"/>
                <a:gd name="T14" fmla="*/ 86 w 167"/>
                <a:gd name="T15" fmla="*/ 209 h 209"/>
                <a:gd name="T16" fmla="*/ 0 w 167"/>
                <a:gd name="T17" fmla="*/ 209 h 209"/>
                <a:gd name="T18" fmla="*/ 0 w 167"/>
                <a:gd name="T19" fmla="*/ 0 h 209"/>
                <a:gd name="T20" fmla="*/ 79 w 167"/>
                <a:gd name="T21" fmla="*/ 81 h 209"/>
                <a:gd name="T22" fmla="*/ 99 w 167"/>
                <a:gd name="T23" fmla="*/ 75 h 209"/>
                <a:gd name="T24" fmla="*/ 106 w 167"/>
                <a:gd name="T25" fmla="*/ 59 h 209"/>
                <a:gd name="T26" fmla="*/ 99 w 167"/>
                <a:gd name="T27" fmla="*/ 42 h 209"/>
                <a:gd name="T28" fmla="*/ 79 w 167"/>
                <a:gd name="T29" fmla="*/ 37 h 209"/>
                <a:gd name="T30" fmla="*/ 46 w 167"/>
                <a:gd name="T31" fmla="*/ 37 h 209"/>
                <a:gd name="T32" fmla="*/ 46 w 167"/>
                <a:gd name="T33" fmla="*/ 81 h 209"/>
                <a:gd name="T34" fmla="*/ 79 w 167"/>
                <a:gd name="T35" fmla="*/ 81 h 209"/>
                <a:gd name="T36" fmla="*/ 84 w 167"/>
                <a:gd name="T37" fmla="*/ 172 h 209"/>
                <a:gd name="T38" fmla="*/ 111 w 167"/>
                <a:gd name="T39" fmla="*/ 165 h 209"/>
                <a:gd name="T40" fmla="*/ 121 w 167"/>
                <a:gd name="T41" fmla="*/ 145 h 209"/>
                <a:gd name="T42" fmla="*/ 111 w 167"/>
                <a:gd name="T43" fmla="*/ 124 h 209"/>
                <a:gd name="T44" fmla="*/ 85 w 167"/>
                <a:gd name="T45" fmla="*/ 117 h 209"/>
                <a:gd name="T46" fmla="*/ 46 w 167"/>
                <a:gd name="T47" fmla="*/ 117 h 209"/>
                <a:gd name="T48" fmla="*/ 46 w 167"/>
                <a:gd name="T49" fmla="*/ 172 h 209"/>
                <a:gd name="T50" fmla="*/ 84 w 167"/>
                <a:gd name="T51" fmla="*/ 17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7" h="209">
                  <a:moveTo>
                    <a:pt x="0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103" y="0"/>
                    <a:pt x="120" y="5"/>
                    <a:pt x="132" y="15"/>
                  </a:cubicBezTo>
                  <a:cubicBezTo>
                    <a:pt x="144" y="24"/>
                    <a:pt x="150" y="37"/>
                    <a:pt x="150" y="53"/>
                  </a:cubicBezTo>
                  <a:cubicBezTo>
                    <a:pt x="150" y="71"/>
                    <a:pt x="143" y="84"/>
                    <a:pt x="128" y="94"/>
                  </a:cubicBezTo>
                  <a:cubicBezTo>
                    <a:pt x="154" y="103"/>
                    <a:pt x="167" y="120"/>
                    <a:pt x="167" y="146"/>
                  </a:cubicBezTo>
                  <a:cubicBezTo>
                    <a:pt x="167" y="166"/>
                    <a:pt x="160" y="182"/>
                    <a:pt x="146" y="192"/>
                  </a:cubicBezTo>
                  <a:cubicBezTo>
                    <a:pt x="132" y="203"/>
                    <a:pt x="112" y="209"/>
                    <a:pt x="86" y="209"/>
                  </a:cubicBezTo>
                  <a:cubicBezTo>
                    <a:pt x="0" y="209"/>
                    <a:pt x="0" y="209"/>
                    <a:pt x="0" y="209"/>
                  </a:cubicBezTo>
                  <a:lnTo>
                    <a:pt x="0" y="0"/>
                  </a:lnTo>
                  <a:close/>
                  <a:moveTo>
                    <a:pt x="79" y="81"/>
                  </a:moveTo>
                  <a:cubicBezTo>
                    <a:pt x="87" y="81"/>
                    <a:pt x="94" y="79"/>
                    <a:pt x="99" y="75"/>
                  </a:cubicBezTo>
                  <a:cubicBezTo>
                    <a:pt x="104" y="71"/>
                    <a:pt x="106" y="66"/>
                    <a:pt x="106" y="59"/>
                  </a:cubicBezTo>
                  <a:cubicBezTo>
                    <a:pt x="106" y="52"/>
                    <a:pt x="104" y="46"/>
                    <a:pt x="99" y="42"/>
                  </a:cubicBezTo>
                  <a:cubicBezTo>
                    <a:pt x="94" y="38"/>
                    <a:pt x="88" y="37"/>
                    <a:pt x="79" y="37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81"/>
                    <a:pt x="46" y="81"/>
                    <a:pt x="46" y="81"/>
                  </a:cubicBezTo>
                  <a:lnTo>
                    <a:pt x="79" y="81"/>
                  </a:lnTo>
                  <a:close/>
                  <a:moveTo>
                    <a:pt x="84" y="172"/>
                  </a:moveTo>
                  <a:cubicBezTo>
                    <a:pt x="96" y="172"/>
                    <a:pt x="105" y="169"/>
                    <a:pt x="111" y="165"/>
                  </a:cubicBezTo>
                  <a:cubicBezTo>
                    <a:pt x="118" y="160"/>
                    <a:pt x="121" y="154"/>
                    <a:pt x="121" y="145"/>
                  </a:cubicBezTo>
                  <a:cubicBezTo>
                    <a:pt x="121" y="136"/>
                    <a:pt x="117" y="129"/>
                    <a:pt x="111" y="124"/>
                  </a:cubicBezTo>
                  <a:cubicBezTo>
                    <a:pt x="105" y="119"/>
                    <a:pt x="96" y="117"/>
                    <a:pt x="85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72"/>
                    <a:pt x="46" y="172"/>
                    <a:pt x="46" y="172"/>
                  </a:cubicBezTo>
                  <a:lnTo>
                    <a:pt x="84" y="1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73" name="Straight Connector 72"/>
          <p:cNvCxnSpPr/>
          <p:nvPr userDrawn="1"/>
        </p:nvCxnSpPr>
        <p:spPr bwMode="gray">
          <a:xfrm>
            <a:off x="1634119" y="6472540"/>
            <a:ext cx="0" cy="132461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40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3" r:id="rId3"/>
    <p:sldLayoutId id="2147483650" r:id="rId4"/>
    <p:sldLayoutId id="2147483651" r:id="rId5"/>
    <p:sldLayoutId id="2147483652" r:id="rId6"/>
    <p:sldLayoutId id="2147483655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spcBef>
          <a:spcPts val="600"/>
        </a:spcBef>
        <a:buFont typeface="ABBvoiceOffice" panose="020D060302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" indent="-180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8" userDrawn="1">
          <p15:clr>
            <a:srgbClr val="A4A3A4"/>
          </p15:clr>
        </p15:guide>
        <p15:guide id="2" orient="horz" pos="3726" userDrawn="1">
          <p15:clr>
            <a:srgbClr val="A4A3A4"/>
          </p15:clr>
        </p15:guide>
        <p15:guide id="3" pos="7501" userDrawn="1">
          <p15:clr>
            <a:srgbClr val="A4A3A4"/>
          </p15:clr>
        </p15:guide>
        <p15:guide id="4" pos="176" userDrawn="1">
          <p15:clr>
            <a:srgbClr val="A4A3A4"/>
          </p15:clr>
        </p15:guide>
        <p15:guide id="5" orient="horz" pos="1146" userDrawn="1">
          <p15:clr>
            <a:srgbClr val="A4A3A4"/>
          </p15:clr>
        </p15:guide>
        <p15:guide id="6" orient="horz" pos="391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tmp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85EB5800"/><Relationship Id="rId2" Type="http://schemas.openxmlformats.org/officeDocument/2006/relationships/image" Target="../media/image5.85EB5800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85EB5800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hyperlink" Target="https://jsonplaceholder.typicode.com/todos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tmp"/><Relationship Id="rId4" Type="http://schemas.openxmlformats.org/officeDocument/2006/relationships/image" Target="../media/image46.tm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cloud/learn/docker" TargetMode="External"/><Relationship Id="rId2" Type="http://schemas.openxmlformats.org/officeDocument/2006/relationships/hyperlink" Target="https://www.freecodecamp.org/news/a-beginner-friendly-introduction-to-containers-vms-and-docker-79a9e3e119b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sv-SE"/>
              <a:t>2021-12</a:t>
            </a:r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Todo</a:t>
            </a:r>
            <a:r>
              <a:rPr lang="en-US"/>
              <a:t> App Full Stack Development With Docker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20BA96-B2C6-4753-AB8E-4F9591D383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 Franke Chen</a:t>
            </a:r>
          </a:p>
        </p:txBody>
      </p:sp>
    </p:spTree>
    <p:extLst>
      <p:ext uri="{BB962C8B-B14F-4D97-AF65-F5344CB8AC3E}">
        <p14:creationId xmlns:p14="http://schemas.microsoft.com/office/powerpoint/2010/main" val="896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4FFB87-D520-40A7-9761-5B298ABD2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622789"/>
            <a:ext cx="11626834" cy="410899"/>
          </a:xfrm>
        </p:spPr>
        <p:txBody>
          <a:bodyPr anchor="t">
            <a:normAutofit/>
          </a:bodyPr>
          <a:lstStyle/>
          <a:p>
            <a:r>
              <a:rPr lang="en-US" dirty="0"/>
              <a:t>Docker Overview - Registry: Docker hub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B5634-A617-41BE-AAB5-ED6F4FF6BB2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73808" y="6489341"/>
            <a:ext cx="1162800" cy="11819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04723B6-2C37-4C03-92C2-AA6C4A469955}" type="datetime4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December 23, 2021</a:t>
            </a:fld>
            <a:endParaRPr lang="en-US" sz="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4B5CD-EDCB-49D3-8565-7FE4904BE4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739366" y="6473853"/>
            <a:ext cx="676800" cy="1327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Slide </a:t>
            </a:r>
            <a:fld id="{619F89D8-7AE3-494A-97F3-03D680869632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900"/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C5EEA3-4DCC-4F58-A102-8C2A40C9F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66" y="2682980"/>
            <a:ext cx="8926171" cy="1819529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0D89AB-9A40-49CB-9E8E-F8B794A53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41" y="1262382"/>
            <a:ext cx="8240713" cy="1655763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F61177A-9AAE-4EDA-B72B-407CE5921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307" y="4267344"/>
            <a:ext cx="8945223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6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CAC4C-A963-48D1-B216-9654238D3A7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EF050F-B85E-4E30-B69F-9970B4AED387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C20274-06A0-48AD-A02B-0FB1E2D5C72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26F58-F99E-4E76-9014-391AC70C96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41FF59-C6D9-4B3F-916F-5A685E96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Overview - Docker desktop 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AB9E69E-9FE1-4E6B-83D8-2F2598B9F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" b="840"/>
          <a:stretch/>
        </p:blipFill>
        <p:spPr>
          <a:xfrm>
            <a:off x="6854276" y="1335098"/>
            <a:ext cx="3823830" cy="4185609"/>
          </a:xfrm>
          <a:prstGeom prst="rect">
            <a:avLst/>
          </a:prstGeom>
        </p:spPr>
      </p:pic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A4DBA1B-369F-4F4E-A639-EC676269A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1337291"/>
            <a:ext cx="5967288" cy="41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3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AB22A-E219-4348-A047-6B336CE6B9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EF050F-B85E-4E30-B69F-9970B4AED387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2E8D5-E86F-4566-8383-332C93694A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5F6B3-3E1D-463B-A651-04C91736EC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3A1946-38DC-4E42-A234-13FA920F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Overview – Sample: Hello world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2FEB5F27-29D5-4DF1-818C-702E17A0D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980" y="1234123"/>
            <a:ext cx="6226254" cy="44981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D14C5A-E624-48D0-AC2B-C1A994EDB0E6}"/>
              </a:ext>
            </a:extLst>
          </p:cNvPr>
          <p:cNvSpPr txBox="1"/>
          <p:nvPr/>
        </p:nvSpPr>
        <p:spPr bwMode="gray">
          <a:xfrm>
            <a:off x="273808" y="1234123"/>
            <a:ext cx="5406172" cy="147825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en-US" sz="1400" dirty="0"/>
              <a:t>Used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Docker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Docker restart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Docker inspect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Docker 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Docker rm</a:t>
            </a:r>
          </a:p>
        </p:txBody>
      </p:sp>
    </p:spTree>
    <p:extLst>
      <p:ext uri="{BB962C8B-B14F-4D97-AF65-F5344CB8AC3E}">
        <p14:creationId xmlns:p14="http://schemas.microsoft.com/office/powerpoint/2010/main" val="316525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EAE64-ABC9-4850-8557-0AD3DCAD296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EF050F-B85E-4E30-B69F-9970B4AED387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EE164-0FF8-4338-9228-95BD5D4153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73BF6-4A80-4664-A4C1-8F04FE3BA3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EC1E89-838D-408E-B1D7-6EE14EF4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Overview – Sample: Hello World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265E67-3EFB-4E38-BE7C-592628E91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07" y="1214556"/>
            <a:ext cx="11526755" cy="868077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AAC93FC4-A307-4660-946D-06F2EACB2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07" y="2327424"/>
            <a:ext cx="4515480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AB22A-E219-4348-A047-6B336CE6B9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EF050F-B85E-4E30-B69F-9970B4AED387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2E8D5-E86F-4566-8383-332C93694A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5F6B3-3E1D-463B-A651-04C91736EC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3A1946-38DC-4E42-A234-13FA920F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Overview – Sample: Docker/getting-started</a:t>
            </a:r>
          </a:p>
        </p:txBody>
      </p:sp>
      <p:pic>
        <p:nvPicPr>
          <p:cNvPr id="20" name="Picture 1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F0E3EEC-4688-4ADD-BC65-31F1B6E0E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607" y="1200730"/>
            <a:ext cx="4191286" cy="4840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6F9269-4D35-4C0B-99C3-3CD7CB656E55}"/>
              </a:ext>
            </a:extLst>
          </p:cNvPr>
          <p:cNvSpPr txBox="1"/>
          <p:nvPr/>
        </p:nvSpPr>
        <p:spPr bwMode="gray">
          <a:xfrm>
            <a:off x="369870" y="1200730"/>
            <a:ext cx="5835721" cy="3278803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en-US" sz="1400" dirty="0"/>
              <a:t>Used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Docker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Docker </a:t>
            </a:r>
            <a:r>
              <a:rPr lang="en-US" sz="1400" dirty="0" err="1"/>
              <a:t>ps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Docker exec</a:t>
            </a:r>
          </a:p>
        </p:txBody>
      </p:sp>
    </p:spTree>
    <p:extLst>
      <p:ext uri="{BB962C8B-B14F-4D97-AF65-F5344CB8AC3E}">
        <p14:creationId xmlns:p14="http://schemas.microsoft.com/office/powerpoint/2010/main" val="391616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84CF2-B6B5-4742-999D-607606FDBC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EF050F-B85E-4E30-B69F-9970B4AED387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4DAEA-679A-4420-88E7-F556F966B1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C820D-E07D-40A6-901C-36D1D15C2E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ECD2E1-07B2-42DB-80B2-D7E277A82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Overview – Sample: Docker/getting-started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1DB59767-8C07-4489-877A-431FA1A0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08" y="1096201"/>
            <a:ext cx="8078327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8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75E9CE-B8BF-4181-9E5D-4282311DA8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EF050F-B85E-4E30-B69F-9970B4AED387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4B60D-54F4-4597-9C41-549F5B8F72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3CCD1-B5F4-4ADC-9ED8-330A4B4941D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CC92CB-2F45-4414-8488-B3EE2600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Overview – Sample: docker/getting-started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231F67-996E-4BA5-98BB-2A674C2DE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28" y="1159499"/>
            <a:ext cx="11677701" cy="776020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056CA7D8-5D67-4F4F-8250-26A432391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44" y="2386697"/>
            <a:ext cx="11717385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AB22A-E219-4348-A047-6B336CE6B9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EF050F-B85E-4E30-B69F-9970B4AED387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2E8D5-E86F-4566-8383-332C93694A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5F6B3-3E1D-463B-A651-04C91736EC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3A1946-38DC-4E42-A234-13FA920F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Overview – Sample: Nginx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305ABA-A9F7-4330-90E3-1AD9985E5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2" y="5119402"/>
            <a:ext cx="6458851" cy="619211"/>
          </a:xfrm>
          <a:prstGeom prst="rect">
            <a:avLst/>
          </a:prstGeom>
        </p:spPr>
      </p:pic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6B71B18-AC93-459B-9390-35C6107F6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17" y="1033688"/>
            <a:ext cx="5763429" cy="37914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E2217-0D22-4D61-8DFF-D5483E7A0463}"/>
              </a:ext>
            </a:extLst>
          </p:cNvPr>
          <p:cNvSpPr txBox="1"/>
          <p:nvPr/>
        </p:nvSpPr>
        <p:spPr bwMode="gray">
          <a:xfrm>
            <a:off x="273808" y="1327923"/>
            <a:ext cx="3010328" cy="161422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r>
              <a:rPr lang="en-US" sz="1400" dirty="0"/>
              <a:t>Used commands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Docker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Docker </a:t>
            </a:r>
            <a:r>
              <a:rPr lang="en-US" sz="1400" dirty="0" err="1"/>
              <a:t>ps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Docker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Docker exec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Docker cp</a:t>
            </a:r>
          </a:p>
        </p:txBody>
      </p:sp>
    </p:spTree>
    <p:extLst>
      <p:ext uri="{BB962C8B-B14F-4D97-AF65-F5344CB8AC3E}">
        <p14:creationId xmlns:p14="http://schemas.microsoft.com/office/powerpoint/2010/main" val="299741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034A7-B283-4B1F-A9AA-2F7C62B5EF5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EF050F-B85E-4E30-B69F-9970B4AED387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D005A-8AF2-4CB5-9880-466478BECD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A6F27-D18F-49EA-BDB8-3D2FB0772AF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84DDBE-EEF1-46B4-985E-FFE9025B1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Overview – Sample: Nginx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BBE941-B645-465F-9891-35067A706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98" y="1236052"/>
            <a:ext cx="10326541" cy="781159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D20FC76-548E-440A-AFE8-B9E6C826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08" y="2156281"/>
            <a:ext cx="5458587" cy="895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322800-2DA8-4C11-B54A-D19F5BDBE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08" y="3921141"/>
            <a:ext cx="8087854" cy="638264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D0C4A3-15E3-445A-96B8-66C75B7BD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161" y="2149296"/>
            <a:ext cx="6255019" cy="1763336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4D75FB-1048-47AD-9C42-E4DC7872A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6768" y="4312498"/>
            <a:ext cx="6078412" cy="170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7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16ECE-57F3-4C3A-A802-789C97850C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EF050F-B85E-4E30-B69F-9970B4AED387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0C1550-9C32-497D-9033-0B44E27977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403A9-5BBC-4987-B70E-76DB667344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E71A0C-ED65-4B92-B5D3-A70809D0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Overview – Sample: Nginx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D4B53992-5B6C-41BB-A8F8-2D3F139F8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66" y="1204578"/>
            <a:ext cx="10001501" cy="344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2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DA05F1-0FF7-4CC5-A112-1A3173C0063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3809" y="1033688"/>
            <a:ext cx="4421482" cy="505888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1600" dirty="0"/>
              <a:t>Docker Overview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TODO App Overview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TODO Angular (html/</a:t>
            </a:r>
            <a:r>
              <a:rPr lang="en-US" sz="1600" dirty="0" err="1"/>
              <a:t>js</a:t>
            </a:r>
            <a:r>
              <a:rPr lang="en-US" sz="1600" dirty="0"/>
              <a:t>/</a:t>
            </a:r>
            <a:r>
              <a:rPr lang="en-US" sz="1600" dirty="0" err="1"/>
              <a:t>css</a:t>
            </a:r>
            <a:r>
              <a:rPr lang="en-US" sz="1600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TODO </a:t>
            </a:r>
            <a:r>
              <a:rPr lang="en-US" sz="1600" dirty="0" err="1"/>
              <a:t>Api</a:t>
            </a:r>
            <a:r>
              <a:rPr lang="en-US" sz="1600" dirty="0"/>
              <a:t> (</a:t>
            </a:r>
            <a:r>
              <a:rPr lang="en-US" sz="1600" dirty="0" err="1"/>
              <a:t>.Net</a:t>
            </a:r>
            <a:r>
              <a:rPr lang="en-US" sz="1600" dirty="0"/>
              <a:t> core)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TODO Console (</a:t>
            </a:r>
            <a:r>
              <a:rPr lang="en-US" sz="1600" dirty="0" err="1"/>
              <a:t>.Net</a:t>
            </a:r>
            <a:r>
              <a:rPr lang="en-US" sz="1600" dirty="0"/>
              <a:t> core)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Deploy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Q &amp; 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4C7BD2-39BB-4F4A-B92F-6C3F5F612A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EF050F-B85E-4E30-B69F-9970B4AED387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73F31D-6E5C-45FD-9820-EC6F6AF013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ED466-D3B5-4538-9EEE-D619A9CF87D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8E69BC-8E29-42D0-9443-3E2A4573E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Agenda</a:t>
            </a:r>
          </a:p>
        </p:txBody>
      </p:sp>
      <p:pic>
        <p:nvPicPr>
          <p:cNvPr id="9" name="Picture 8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3A83FD18-FED9-4856-A4FF-71458890BCF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853" y="3797552"/>
            <a:ext cx="6875509" cy="223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1191BC-8C69-4727-8213-9D955A182B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663" y="622789"/>
            <a:ext cx="6074699" cy="3057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4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CFD6AED-B054-4996-BFCD-F732968C9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08" y="1249202"/>
            <a:ext cx="7009740" cy="2747963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B04FF0C2-CA23-4E46-9C0C-7C5777CC9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607" y="1249202"/>
            <a:ext cx="4467225" cy="274796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AB22A-E219-4348-A047-6B336CE6B91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73808" y="6489341"/>
            <a:ext cx="1162800" cy="11819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EF050F-B85E-4E30-B69F-9970B4AED387}" type="datetime4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December 23, 2021</a:t>
            </a:fld>
            <a:endParaRPr lang="en-US" sz="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5F6B3-3E1D-463B-A651-04C91736EC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739366" y="6473853"/>
            <a:ext cx="676800" cy="1327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Slide </a:t>
            </a:r>
            <a:fld id="{619F89D8-7AE3-494A-97F3-03D680869632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sz="9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3A1946-38DC-4E42-A234-13FA920F3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622789"/>
            <a:ext cx="11626834" cy="410899"/>
          </a:xfrm>
        </p:spPr>
        <p:txBody>
          <a:bodyPr anchor="t">
            <a:normAutofit/>
          </a:bodyPr>
          <a:lstStyle/>
          <a:p>
            <a:r>
              <a:rPr lang="en-US" dirty="0"/>
              <a:t>Docker Overview – Docker compose</a:t>
            </a:r>
          </a:p>
        </p:txBody>
      </p:sp>
    </p:spTree>
    <p:extLst>
      <p:ext uri="{BB962C8B-B14F-4D97-AF65-F5344CB8AC3E}">
        <p14:creationId xmlns:p14="http://schemas.microsoft.com/office/powerpoint/2010/main" val="369188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AB22A-E219-4348-A047-6B336CE6B9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EF050F-B85E-4E30-B69F-9970B4AED387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2E8D5-E86F-4566-8383-332C93694A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5F6B3-3E1D-463B-A651-04C91736EC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3A1946-38DC-4E42-A234-13FA920F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Overview – Docker compose(MySQL, </a:t>
            </a:r>
            <a:r>
              <a:rPr lang="en-US" dirty="0" err="1"/>
              <a:t>Mongodb</a:t>
            </a:r>
            <a:r>
              <a:rPr lang="en-US" dirty="0"/>
              <a:t>, RabbitMQ)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418E3F-539A-47BE-88A8-F3A5E409E5FC}"/>
              </a:ext>
            </a:extLst>
          </p:cNvPr>
          <p:cNvSpPr txBox="1"/>
          <p:nvPr/>
        </p:nvSpPr>
        <p:spPr bwMode="gray">
          <a:xfrm>
            <a:off x="273808" y="1056402"/>
            <a:ext cx="6097712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'3.3'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todo_mysql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volumes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/:/docker-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entrypoint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initdb.d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"MYSQL_ROOT_PASSWORD=123456"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"3306:3306"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todo_mongodb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 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mongo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"27017:27017"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todo_rabbitmq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todo_rabbitmq_host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rabbitmq:management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RABBITMQ_DEFAULT_USER=admin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RABBITMQ_DEFAULT_PASS=123456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"5672:5672"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"15672:15672"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networks: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default: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  external: true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  name: </a:t>
            </a:r>
            <a:r>
              <a:rPr 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-app-test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C245F-93C6-4CF1-9BC5-FEC82B03AE50}"/>
              </a:ext>
            </a:extLst>
          </p:cNvPr>
          <p:cNvSpPr txBox="1"/>
          <p:nvPr/>
        </p:nvSpPr>
        <p:spPr bwMode="gray">
          <a:xfrm>
            <a:off x="6740893" y="3852808"/>
            <a:ext cx="3882586" cy="2066463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Yml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Service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Image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Container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Environment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Network (bridge, overlay, etc..)</a:t>
            </a:r>
          </a:p>
        </p:txBody>
      </p:sp>
    </p:spTree>
    <p:extLst>
      <p:ext uri="{BB962C8B-B14F-4D97-AF65-F5344CB8AC3E}">
        <p14:creationId xmlns:p14="http://schemas.microsoft.com/office/powerpoint/2010/main" val="180538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EA9A6E-7942-4900-B602-534E5268D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622789"/>
            <a:ext cx="11626834" cy="410899"/>
          </a:xfrm>
        </p:spPr>
        <p:txBody>
          <a:bodyPr anchor="t">
            <a:normAutofit/>
          </a:bodyPr>
          <a:lstStyle/>
          <a:p>
            <a:r>
              <a:rPr lang="en-US" dirty="0"/>
              <a:t>Docker Overview – </a:t>
            </a:r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F245F-F6DA-4311-92F0-EF25586D78E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73808" y="6489341"/>
            <a:ext cx="1162800" cy="11819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04723B6-2C37-4C03-92C2-AA6C4A469955}" type="datetime4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December 23, 2021</a:t>
            </a:fld>
            <a:endParaRPr lang="en-US" sz="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A762E-9228-4B07-975F-7CA90C1DEF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739366" y="6473853"/>
            <a:ext cx="676800" cy="1327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Slide </a:t>
            </a:r>
            <a:fld id="{619F89D8-7AE3-494A-97F3-03D680869632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 sz="9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0CC96-2CFE-4582-894C-9C1606639E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9400" y="1184178"/>
            <a:ext cx="5819664" cy="4407614"/>
          </a:xfrm>
        </p:spPr>
        <p:txBody>
          <a:bodyPr/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nginx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-angular/ /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/share/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nginx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/html/</a:t>
            </a: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nginx.conf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nginx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nginx.conf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echo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"complete building image"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53FED8-4CF1-477D-8338-C8468F3B87AF}"/>
              </a:ext>
            </a:extLst>
          </p:cNvPr>
          <p:cNvSpPr txBox="1"/>
          <p:nvPr/>
        </p:nvSpPr>
        <p:spPr bwMode="gray">
          <a:xfrm>
            <a:off x="6092817" y="1184178"/>
            <a:ext cx="60975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mcr.microsoft.com/dotnet/aspnet:3.1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base</a:t>
            </a: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WORKDIR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/app</a:t>
            </a: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EXPOSE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80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mcr.microsoft.com/dotnet/sdk:3.1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build</a:t>
            </a: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WORKDIR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src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todo-api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todo-api.csproj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todo-api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dotnet restore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todo-api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todo-api.csproj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. .</a:t>
            </a: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WORKDIR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todo-api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dotnet build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todo-api.csproj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-c Release -r linux-x64 -f netcoreapp3.1 -o /app/build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build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publish</a:t>
            </a: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dotnet publish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todo-api.csproj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-c Release --self-contained false -r linux-x64 -f netcoreapp3.1 -o /app/publish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base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final</a:t>
            </a: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WORKDIR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/app</a:t>
            </a: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--from=publish /app/publish .</a:t>
            </a: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ENTRYPOINT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"dotnet"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"todo-api.dll"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3753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EA9A6E-7942-4900-B602-534E5268D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622789"/>
            <a:ext cx="11626834" cy="410899"/>
          </a:xfrm>
        </p:spPr>
        <p:txBody>
          <a:bodyPr anchor="t">
            <a:normAutofit/>
          </a:bodyPr>
          <a:lstStyle/>
          <a:p>
            <a:r>
              <a:rPr lang="en-US" dirty="0"/>
              <a:t>Docker Overview – Build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F245F-F6DA-4311-92F0-EF25586D78E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73808" y="6489341"/>
            <a:ext cx="1162800" cy="11819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04723B6-2C37-4C03-92C2-AA6C4A469955}" type="datetime4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December 23, 2021</a:t>
            </a:fld>
            <a:endParaRPr lang="en-US" sz="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A762E-9228-4B07-975F-7CA90C1DEF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739366" y="6473853"/>
            <a:ext cx="676800" cy="1327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Slide </a:t>
            </a:r>
            <a:fld id="{619F89D8-7AE3-494A-97F3-03D680869632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 sz="900"/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5C0B2B4-DC24-402C-B6C6-4DA9CAF10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88" y="2924559"/>
            <a:ext cx="10440857" cy="30674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054D9C-A397-4313-B99C-27D207BE21CF}"/>
              </a:ext>
            </a:extLst>
          </p:cNvPr>
          <p:cNvSpPr txBox="1"/>
          <p:nvPr/>
        </p:nvSpPr>
        <p:spPr bwMode="gray">
          <a:xfrm>
            <a:off x="863251" y="1534795"/>
            <a:ext cx="4000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nginx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html/ /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/share/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nginx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/html/</a:t>
            </a: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echo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"complete building image"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A74E82-B569-49C8-A26F-A6D8D3DD19FA}"/>
              </a:ext>
            </a:extLst>
          </p:cNvPr>
          <p:cNvSpPr txBox="1"/>
          <p:nvPr/>
        </p:nvSpPr>
        <p:spPr bwMode="gray">
          <a:xfrm>
            <a:off x="5336007" y="609053"/>
            <a:ext cx="60977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!doctype html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lang="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charset="utf-8"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Nginx Test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base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="/"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name="viewport"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content="width=device-width, initial-scale=1"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nginx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test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63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F99DFF-5557-4573-A173-F159DE618DC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EF050F-B85E-4E30-B69F-9970B4AED387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4C94F-9127-4F92-BDC6-769A32DABCD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7BEFD-384C-4CED-B6DA-BD7AF71E11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08794D-4685-4F23-9F9A-1CE7A628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Overview – Build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4C453D-F739-4211-B128-30BDA63D9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08" y="2033963"/>
            <a:ext cx="8392696" cy="762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77B609-B83B-4FE5-B328-F1FEE2137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08" y="3001592"/>
            <a:ext cx="8783276" cy="724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147BFE-A3E3-4E78-85C3-CEFD9BEB3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08" y="1409983"/>
            <a:ext cx="10840963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7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4723B6-2C37-4C03-92C2-AA6C4A469955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gray">
          <a:xfrm>
            <a:off x="6244624" y="1970197"/>
            <a:ext cx="5661610" cy="1752226"/>
          </a:xfrm>
          <a:prstGeom prst="rect">
            <a:avLst/>
          </a:prstGeom>
        </p:spPr>
        <p:txBody>
          <a:bodyPr lIns="72000" tIns="72000" rIns="72000" bIns="72000"/>
          <a:lstStyle>
            <a:defPPr>
              <a:defRPr lang="en-US"/>
            </a:defPPr>
            <a:lvl1pPr marL="0" indent="0" defTabSz="91440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>
                <a:latin typeface="+mn-lt"/>
              </a:defRPr>
            </a:lvl1pPr>
            <a:lvl2pPr marL="180000" lvl="1" indent="-180000" defTabSz="914400" eaLnBrk="1" latinLnBrk="0" hangingPunct="1">
              <a:spcBef>
                <a:spcPts val="600"/>
              </a:spcBef>
              <a:buFont typeface="ABBvoiceOffice" panose="020D0603020503020204" pitchFamily="34" charset="0"/>
              <a:buChar char="–"/>
              <a:defRPr sz="1400">
                <a:latin typeface="+mn-lt"/>
              </a:defRPr>
            </a:lvl2pPr>
            <a:lvl3pPr marL="360000" indent="-180000" defTabSz="91440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360000" indent="-180000" defTabSz="91440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360000" indent="-180000" defTabSz="91440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latin typeface="+mn-lt"/>
              </a:defRPr>
            </a:lvl5pPr>
            <a:lvl6pPr marL="360000" indent="-1800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latin typeface="+mn-lt"/>
              </a:defRPr>
            </a:lvl6pPr>
            <a:lvl7pPr marL="360000" indent="-1800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latin typeface="+mn-lt"/>
              </a:defRPr>
            </a:lvl7pPr>
            <a:lvl8pPr marL="360000" indent="-1800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latin typeface="+mn-lt"/>
              </a:defRPr>
            </a:lvl8pPr>
            <a:lvl9pPr marL="360000" indent="-1800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latin typeface="+mn-lt"/>
              </a:defRPr>
            </a:lvl9pPr>
          </a:lstStyle>
          <a:p>
            <a:pPr marL="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3" name="Text Placeholder 5"/>
          <p:cNvSpPr txBox="1">
            <a:spLocks/>
          </p:cNvSpPr>
          <p:nvPr/>
        </p:nvSpPr>
        <p:spPr bwMode="gray">
          <a:xfrm>
            <a:off x="281876" y="1412753"/>
            <a:ext cx="8093444" cy="6331974"/>
          </a:xfrm>
          <a:prstGeom prst="rect">
            <a:avLst/>
          </a:prstGeom>
        </p:spPr>
        <p:txBody>
          <a:bodyPr lIns="72000" tIns="72000" rIns="72000" bIns="72000" anchor="t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spcBef>
                <a:spcPct val="20000"/>
              </a:spcBef>
              <a:buFont typeface="ABBvoiceOffice" panose="020D0603020503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600"/>
              </a:spcBef>
              <a:buNone/>
            </a:pPr>
            <a:endParaRPr lang="en-US" dirty="0"/>
          </a:p>
          <a:p>
            <a:pPr marL="179705" lvl="1" indent="-179705">
              <a:spcBef>
                <a:spcPts val="600"/>
              </a:spcBef>
            </a:pPr>
            <a:endParaRPr lang="en-US" dirty="0"/>
          </a:p>
          <a:p>
            <a:pPr marL="179705" lvl="1" indent="-179705">
              <a:spcBef>
                <a:spcPts val="600"/>
              </a:spcBef>
            </a:pPr>
            <a:endParaRPr lang="en-US" dirty="0"/>
          </a:p>
          <a:p>
            <a:pPr marL="0" lvl="1" indent="0">
              <a:spcBef>
                <a:spcPts val="600"/>
              </a:spcBef>
              <a:buNone/>
            </a:pPr>
            <a:endParaRPr lang="en-US" dirty="0"/>
          </a:p>
          <a:p>
            <a:pPr marL="179705" lvl="1" indent="-179705">
              <a:spcBef>
                <a:spcPts val="600"/>
              </a:spcBef>
            </a:pPr>
            <a:endParaRPr lang="en-US" dirty="0"/>
          </a:p>
          <a:p>
            <a:pPr marL="179705" lvl="1" indent="-179705">
              <a:spcBef>
                <a:spcPts val="600"/>
              </a:spcBef>
            </a:pPr>
            <a:endParaRPr lang="en-US" dirty="0"/>
          </a:p>
          <a:p>
            <a:pPr marL="0" lvl="1" indent="0">
              <a:spcBef>
                <a:spcPts val="600"/>
              </a:spcBef>
              <a:buNone/>
            </a:pPr>
            <a:endParaRPr lang="en-US" dirty="0"/>
          </a:p>
          <a:p>
            <a:pPr marL="359410" lvl="2" indent="-179705">
              <a:spcBef>
                <a:spcPts val="600"/>
              </a:spcBef>
            </a:pPr>
            <a:endParaRPr lang="en-US" dirty="0"/>
          </a:p>
          <a:p>
            <a:pPr marL="179705" lvl="1" indent="-179705">
              <a:spcBef>
                <a:spcPts val="600"/>
              </a:spcBef>
            </a:pPr>
            <a:endParaRPr lang="en-US" dirty="0"/>
          </a:p>
          <a:p>
            <a:pPr marL="179705" lvl="1" indent="-179705">
              <a:spcBef>
                <a:spcPts val="600"/>
              </a:spcBef>
            </a:pPr>
            <a:endParaRPr lang="en-US" dirty="0"/>
          </a:p>
          <a:p>
            <a:pPr marL="0" lvl="1" indent="0">
              <a:spcBef>
                <a:spcPts val="600"/>
              </a:spcBef>
              <a:buNone/>
            </a:pPr>
            <a:endParaRPr lang="en-US" dirty="0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C208949B-D8B5-43D7-88D1-0EC6B3EA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622789"/>
            <a:ext cx="11626834" cy="410899"/>
          </a:xfrm>
        </p:spPr>
        <p:txBody>
          <a:bodyPr/>
          <a:lstStyle/>
          <a:p>
            <a:r>
              <a:rPr lang="en-US" dirty="0"/>
              <a:t>TODO App Overview</a:t>
            </a:r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F96EF4A-3B06-4605-ADBE-B65244EC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270"/>
          <a:stretch/>
        </p:blipFill>
        <p:spPr>
          <a:xfrm>
            <a:off x="281876" y="1553272"/>
            <a:ext cx="5541365" cy="4262245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4BE1D1-DD30-41B7-A0C6-97222BD47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817" y="1532462"/>
            <a:ext cx="5694357" cy="43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0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4723B6-2C37-4C03-92C2-AA6C4A469955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gray">
          <a:xfrm>
            <a:off x="6244624" y="1970197"/>
            <a:ext cx="5661610" cy="1752226"/>
          </a:xfrm>
          <a:prstGeom prst="rect">
            <a:avLst/>
          </a:prstGeom>
        </p:spPr>
        <p:txBody>
          <a:bodyPr lIns="72000" tIns="72000" rIns="72000" bIns="72000"/>
          <a:lstStyle>
            <a:defPPr>
              <a:defRPr lang="en-US"/>
            </a:defPPr>
            <a:lvl1pPr marL="0" indent="0" defTabSz="91440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>
                <a:latin typeface="+mn-lt"/>
              </a:defRPr>
            </a:lvl1pPr>
            <a:lvl2pPr marL="180000" lvl="1" indent="-180000" defTabSz="914400" eaLnBrk="1" latinLnBrk="0" hangingPunct="1">
              <a:spcBef>
                <a:spcPts val="600"/>
              </a:spcBef>
              <a:buFont typeface="ABBvoiceOffice" panose="020D0603020503020204" pitchFamily="34" charset="0"/>
              <a:buChar char="–"/>
              <a:defRPr sz="1400">
                <a:latin typeface="+mn-lt"/>
              </a:defRPr>
            </a:lvl2pPr>
            <a:lvl3pPr marL="360000" indent="-180000" defTabSz="91440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360000" indent="-180000" defTabSz="91440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360000" indent="-180000" defTabSz="91440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latin typeface="+mn-lt"/>
              </a:defRPr>
            </a:lvl5pPr>
            <a:lvl6pPr marL="360000" indent="-1800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latin typeface="+mn-lt"/>
              </a:defRPr>
            </a:lvl6pPr>
            <a:lvl7pPr marL="360000" indent="-1800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latin typeface="+mn-lt"/>
              </a:defRPr>
            </a:lvl7pPr>
            <a:lvl8pPr marL="360000" indent="-1800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latin typeface="+mn-lt"/>
              </a:defRPr>
            </a:lvl8pPr>
            <a:lvl9pPr marL="360000" indent="-1800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latin typeface="+mn-lt"/>
              </a:defRPr>
            </a:lvl9pPr>
          </a:lstStyle>
          <a:p>
            <a:pPr marL="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3" name="Text Placeholder 5"/>
          <p:cNvSpPr txBox="1">
            <a:spLocks/>
          </p:cNvSpPr>
          <p:nvPr/>
        </p:nvSpPr>
        <p:spPr bwMode="gray">
          <a:xfrm>
            <a:off x="281876" y="1412753"/>
            <a:ext cx="8093444" cy="6331974"/>
          </a:xfrm>
          <a:prstGeom prst="rect">
            <a:avLst/>
          </a:prstGeom>
        </p:spPr>
        <p:txBody>
          <a:bodyPr lIns="72000" tIns="72000" rIns="72000" bIns="72000" anchor="t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spcBef>
                <a:spcPct val="20000"/>
              </a:spcBef>
              <a:buFont typeface="ABBvoiceOffice" panose="020D0603020503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600"/>
              </a:spcBef>
              <a:buNone/>
            </a:pPr>
            <a:endParaRPr lang="en-US" dirty="0"/>
          </a:p>
          <a:p>
            <a:pPr marL="179705" lvl="1" indent="-179705">
              <a:spcBef>
                <a:spcPts val="600"/>
              </a:spcBef>
            </a:pPr>
            <a:endParaRPr lang="en-US" dirty="0"/>
          </a:p>
          <a:p>
            <a:pPr marL="179705" lvl="1" indent="-179705">
              <a:spcBef>
                <a:spcPts val="600"/>
              </a:spcBef>
            </a:pPr>
            <a:endParaRPr lang="en-US" dirty="0"/>
          </a:p>
          <a:p>
            <a:pPr marL="0" lvl="1" indent="0">
              <a:spcBef>
                <a:spcPts val="600"/>
              </a:spcBef>
              <a:buNone/>
            </a:pPr>
            <a:endParaRPr lang="en-US" dirty="0"/>
          </a:p>
          <a:p>
            <a:pPr marL="179705" lvl="1" indent="-179705">
              <a:spcBef>
                <a:spcPts val="600"/>
              </a:spcBef>
            </a:pPr>
            <a:endParaRPr lang="en-US" dirty="0"/>
          </a:p>
          <a:p>
            <a:pPr marL="179705" lvl="1" indent="-179705">
              <a:spcBef>
                <a:spcPts val="600"/>
              </a:spcBef>
            </a:pPr>
            <a:endParaRPr lang="en-US" dirty="0"/>
          </a:p>
          <a:p>
            <a:pPr marL="0" lvl="1" indent="0">
              <a:spcBef>
                <a:spcPts val="600"/>
              </a:spcBef>
              <a:buNone/>
            </a:pPr>
            <a:endParaRPr lang="en-US" dirty="0"/>
          </a:p>
          <a:p>
            <a:pPr marL="359410" lvl="2" indent="-179705">
              <a:spcBef>
                <a:spcPts val="600"/>
              </a:spcBef>
            </a:pPr>
            <a:endParaRPr lang="en-US" dirty="0"/>
          </a:p>
          <a:p>
            <a:pPr marL="179705" lvl="1" indent="-179705">
              <a:spcBef>
                <a:spcPts val="600"/>
              </a:spcBef>
            </a:pPr>
            <a:endParaRPr lang="en-US" dirty="0"/>
          </a:p>
          <a:p>
            <a:pPr marL="179705" lvl="1" indent="-179705">
              <a:spcBef>
                <a:spcPts val="600"/>
              </a:spcBef>
            </a:pPr>
            <a:endParaRPr lang="en-US" dirty="0"/>
          </a:p>
          <a:p>
            <a:pPr marL="0" lvl="1" indent="0">
              <a:spcBef>
                <a:spcPts val="600"/>
              </a:spcBef>
              <a:buNone/>
            </a:pPr>
            <a:endParaRPr lang="en-US" dirty="0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C208949B-D8B5-43D7-88D1-0EC6B3EA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622789"/>
            <a:ext cx="11626834" cy="410899"/>
          </a:xfrm>
        </p:spPr>
        <p:txBody>
          <a:bodyPr/>
          <a:lstStyle/>
          <a:p>
            <a:r>
              <a:rPr lang="en-US" dirty="0"/>
              <a:t>TODO App Overview - Architecture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5E7A090-56B2-42B4-9C00-C6EE0B9937E4}"/>
              </a:ext>
            </a:extLst>
          </p:cNvPr>
          <p:cNvSpPr txBox="1">
            <a:spLocks/>
          </p:cNvSpPr>
          <p:nvPr/>
        </p:nvSpPr>
        <p:spPr bwMode="gray">
          <a:xfrm>
            <a:off x="273808" y="1215907"/>
            <a:ext cx="2644053" cy="3362833"/>
          </a:xfrm>
          <a:prstGeom prst="rect">
            <a:avLst/>
          </a:prstGeom>
        </p:spPr>
        <p:txBody>
          <a:bodyPr lIns="72000" tIns="72000" rIns="72000" bIns="72000" anchor="t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spcBef>
                <a:spcPct val="20000"/>
              </a:spcBef>
              <a:buFont typeface="ABBvoiceOffice" panose="020D0603020503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00" indent="-18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00" indent="-18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" indent="-1800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600"/>
              </a:spcBef>
              <a:buNone/>
            </a:pPr>
            <a:r>
              <a:rPr lang="en-US" dirty="0"/>
              <a:t>Main stacks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MySQL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Mongodb</a:t>
            </a:r>
            <a:endParaRPr lang="en-US" dirty="0"/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RabbitMQ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Nginx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Angular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Asp Net Core Web API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Docker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Docker Compose</a:t>
            </a:r>
            <a:endParaRPr lang="en-US" sz="1200" dirty="0"/>
          </a:p>
          <a:p>
            <a:pPr marL="179705" lvl="1" indent="-179705">
              <a:spcBef>
                <a:spcPts val="600"/>
              </a:spcBef>
            </a:pPr>
            <a:endParaRPr lang="en-US" dirty="0"/>
          </a:p>
          <a:p>
            <a:pPr marL="179705" lvl="1" indent="-179705">
              <a:spcBef>
                <a:spcPts val="600"/>
              </a:spcBef>
            </a:pPr>
            <a:endParaRPr lang="en-US" dirty="0"/>
          </a:p>
          <a:p>
            <a:pPr marL="179705" lvl="1" indent="-179705">
              <a:spcBef>
                <a:spcPts val="600"/>
              </a:spcBef>
            </a:pPr>
            <a:endParaRPr lang="en-US" dirty="0"/>
          </a:p>
          <a:p>
            <a:pPr marL="0" lvl="1" indent="0">
              <a:spcBef>
                <a:spcPts val="600"/>
              </a:spcBef>
              <a:buNone/>
            </a:pPr>
            <a:endParaRPr lang="en-US" dirty="0"/>
          </a:p>
          <a:p>
            <a:pPr marL="179705" lvl="1" indent="-179705">
              <a:spcBef>
                <a:spcPts val="600"/>
              </a:spcBef>
            </a:pPr>
            <a:endParaRPr lang="en-US" dirty="0"/>
          </a:p>
          <a:p>
            <a:pPr marL="179705" lvl="1" indent="-179705">
              <a:spcBef>
                <a:spcPts val="600"/>
              </a:spcBef>
            </a:pPr>
            <a:endParaRPr lang="en-US" dirty="0"/>
          </a:p>
          <a:p>
            <a:pPr marL="0" lvl="1" indent="0">
              <a:spcBef>
                <a:spcPts val="600"/>
              </a:spcBef>
              <a:buNone/>
            </a:pPr>
            <a:endParaRPr lang="en-US" dirty="0"/>
          </a:p>
          <a:p>
            <a:pPr marL="359410" lvl="2" indent="-179705">
              <a:spcBef>
                <a:spcPts val="600"/>
              </a:spcBef>
            </a:pPr>
            <a:endParaRPr lang="en-US" dirty="0"/>
          </a:p>
          <a:p>
            <a:pPr marL="179705" lvl="1" indent="-179705">
              <a:spcBef>
                <a:spcPts val="600"/>
              </a:spcBef>
            </a:pPr>
            <a:endParaRPr lang="en-US" dirty="0"/>
          </a:p>
          <a:p>
            <a:pPr marL="179705" lvl="1" indent="-179705">
              <a:spcBef>
                <a:spcPts val="600"/>
              </a:spcBef>
            </a:pPr>
            <a:endParaRPr lang="en-US" dirty="0"/>
          </a:p>
          <a:p>
            <a:pPr marL="0" lvl="1" indent="0"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13" name="Picture 12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13EE9B5F-FB4F-444D-BCF3-D14DC8C3B6E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61" y="1215907"/>
            <a:ext cx="9106444" cy="2590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05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D339530-5ABB-4CFE-AD4C-E8C2FCED715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79400" y="1120928"/>
            <a:ext cx="11505058" cy="230507"/>
          </a:xfrm>
        </p:spPr>
        <p:txBody>
          <a:bodyPr/>
          <a:lstStyle/>
          <a:p>
            <a:r>
              <a:rPr lang="en-US" sz="1200" dirty="0"/>
              <a:t>Data source: </a:t>
            </a:r>
            <a:r>
              <a:rPr lang="en-US" sz="1200" dirty="0">
                <a:hlinkClick r:id="rId2"/>
              </a:rPr>
              <a:t>https://jsonplaceholder.typicode.com/todos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A92C81-13FF-4517-B8D7-DDD9A183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App Overview - Data source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084B-B5C4-485E-A48A-F77D84B74F6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4723B6-2C37-4C03-92C2-AA6C4A469955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68723-98F8-469F-90FB-2B3D7BEEA8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C7EBF-836D-42AC-B260-DCEC31BC4C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11C7B2-C892-4931-9952-B635B14C07CC}"/>
              </a:ext>
            </a:extLst>
          </p:cNvPr>
          <p:cNvSpPr/>
          <p:nvPr/>
        </p:nvSpPr>
        <p:spPr>
          <a:xfrm>
            <a:off x="288310" y="1646831"/>
            <a:ext cx="56916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CREATE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Todos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`Id`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unsigned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NOT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AUTO_INCREMENT,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UserId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`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unsigned DEFAULT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`Title`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varchar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 DEFAULT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`Completed`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tinyint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DEFAULT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PRIMARY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KEY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`Id`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) ENGINE=</a:t>
            </a:r>
            <a:r>
              <a:rPr lang="en-US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InnoDB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AUTO_INCREMENT=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D4D4D4"/>
                </a:solidFill>
                <a:latin typeface="Consolas" panose="020B0609020204030204" pitchFamily="49" charset="0"/>
              </a:rPr>
              <a:t> DEFAULT CHARSET=utf8mb3;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A3A25B-47EF-49D4-AE18-09FBEAFDCB12}"/>
              </a:ext>
            </a:extLst>
          </p:cNvPr>
          <p:cNvSpPr/>
          <p:nvPr/>
        </p:nvSpPr>
        <p:spPr>
          <a:xfrm>
            <a:off x="290700" y="3234867"/>
            <a:ext cx="568686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Sample: [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userId</a:t>
            </a:r>
            <a:r>
              <a:rPr lang="en-US" sz="1200" dirty="0"/>
              <a:t>": 1,</a:t>
            </a:r>
          </a:p>
          <a:p>
            <a:r>
              <a:rPr lang="en-US" sz="1200" dirty="0"/>
              <a:t>    "id": 1,</a:t>
            </a:r>
          </a:p>
          <a:p>
            <a:r>
              <a:rPr lang="en-US" sz="1200" dirty="0"/>
              <a:t>    "title": "delectus </a:t>
            </a:r>
            <a:r>
              <a:rPr lang="en-US" sz="1200" dirty="0" err="1"/>
              <a:t>aut</a:t>
            </a:r>
            <a:r>
              <a:rPr lang="en-US" sz="1200" dirty="0"/>
              <a:t> </a:t>
            </a:r>
            <a:r>
              <a:rPr lang="en-US" sz="1200" dirty="0" err="1"/>
              <a:t>autem</a:t>
            </a:r>
            <a:r>
              <a:rPr lang="en-US" sz="1200" dirty="0"/>
              <a:t>",</a:t>
            </a:r>
          </a:p>
          <a:p>
            <a:r>
              <a:rPr lang="en-US" sz="1200" dirty="0"/>
              <a:t>    "completed": false</a:t>
            </a:r>
          </a:p>
          <a:p>
            <a:r>
              <a:rPr lang="en-US" sz="1200" dirty="0"/>
              <a:t> },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  "</a:t>
            </a:r>
            <a:r>
              <a:rPr lang="en-US" sz="1200" dirty="0" err="1"/>
              <a:t>userId</a:t>
            </a:r>
            <a:r>
              <a:rPr lang="en-US" sz="1200" dirty="0"/>
              <a:t>": 1,</a:t>
            </a:r>
          </a:p>
          <a:p>
            <a:r>
              <a:rPr lang="en-US" sz="1200" dirty="0"/>
              <a:t>    "id": 2,</a:t>
            </a:r>
          </a:p>
          <a:p>
            <a:r>
              <a:rPr lang="en-US" sz="1200" dirty="0"/>
              <a:t>    "title": "</a:t>
            </a:r>
            <a:r>
              <a:rPr lang="en-US" sz="1200" dirty="0" err="1"/>
              <a:t>quis</a:t>
            </a:r>
            <a:r>
              <a:rPr lang="en-US" sz="1200" dirty="0"/>
              <a:t> </a:t>
            </a:r>
            <a:r>
              <a:rPr lang="en-US" sz="1200" dirty="0" err="1"/>
              <a:t>ut</a:t>
            </a:r>
            <a:r>
              <a:rPr lang="en-US" sz="1200" dirty="0"/>
              <a:t> </a:t>
            </a:r>
            <a:r>
              <a:rPr lang="en-US" sz="1200" dirty="0" err="1"/>
              <a:t>nam</a:t>
            </a:r>
            <a:r>
              <a:rPr lang="en-US" sz="1200" dirty="0"/>
              <a:t> facilis et </a:t>
            </a:r>
            <a:r>
              <a:rPr lang="en-US" sz="1200" dirty="0" err="1"/>
              <a:t>officia</a:t>
            </a:r>
            <a:r>
              <a:rPr lang="en-US" sz="1200" dirty="0"/>
              <a:t> qui",</a:t>
            </a:r>
          </a:p>
          <a:p>
            <a:r>
              <a:rPr lang="en-US" sz="1200" dirty="0"/>
              <a:t>    "completed": false</a:t>
            </a:r>
          </a:p>
          <a:p>
            <a:r>
              <a:rPr lang="en-US" sz="1200" dirty="0"/>
              <a:t>  }</a:t>
            </a:r>
          </a:p>
          <a:p>
            <a:r>
              <a:rPr lang="en-US" sz="1200" dirty="0"/>
              <a:t>]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65C06116-66D2-4315-8EFF-7493E9E13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14" y="1684730"/>
            <a:ext cx="2276793" cy="2057687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36D1ECFD-4080-455B-B90E-D696A590B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178" y="2408731"/>
            <a:ext cx="2372056" cy="1333686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288104DB-CF93-44F6-BDB7-794B762E6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6122" y="3838806"/>
            <a:ext cx="8173591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7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FD7343-091B-4C0F-A8AB-802996528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EF050F-B85E-4E30-B69F-9970B4AED387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A75F7-2E55-4272-8250-E1323983C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324CF-EB5A-44AF-A9FD-4D58D48FB1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FD8B6B-CDC6-4374-8A25-42E4941E5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Angular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135DD1-76AE-495F-A9EA-3F8B89708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220" y="207752"/>
            <a:ext cx="2221569" cy="58243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ECD7FF-E879-4A09-B871-E840620F0631}"/>
              </a:ext>
            </a:extLst>
          </p:cNvPr>
          <p:cNvSpPr txBox="1"/>
          <p:nvPr/>
        </p:nvSpPr>
        <p:spPr bwMode="gray">
          <a:xfrm>
            <a:off x="273808" y="1263721"/>
            <a:ext cx="3620098" cy="4768343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Ng new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Ng serve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Ng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Ng lint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Ng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Proxy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Dockerfile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Nginx.conf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Docker build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335BF-1F18-4147-85EE-F64F4BC240D5}"/>
              </a:ext>
            </a:extLst>
          </p:cNvPr>
          <p:cNvSpPr txBox="1"/>
          <p:nvPr/>
        </p:nvSpPr>
        <p:spPr bwMode="gray">
          <a:xfrm>
            <a:off x="4390656" y="853583"/>
            <a:ext cx="46028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"http://localhost:5000"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"secure"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72209E-D801-4280-AE09-D019735218C4}"/>
              </a:ext>
            </a:extLst>
          </p:cNvPr>
          <p:cNvSpPr txBox="1"/>
          <p:nvPr/>
        </p:nvSpPr>
        <p:spPr bwMode="gray">
          <a:xfrm>
            <a:off x="4439481" y="2199174"/>
            <a:ext cx="46028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nginx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-angular/ /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/share/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nginx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/html/</a:t>
            </a: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COPY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nginx.conf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nginx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nginx.conf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echo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"complete building image"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B0A4C6-ED9C-4680-9F87-BACC32FF422A}"/>
              </a:ext>
            </a:extLst>
          </p:cNvPr>
          <p:cNvSpPr txBox="1"/>
          <p:nvPr/>
        </p:nvSpPr>
        <p:spPr bwMode="gray">
          <a:xfrm>
            <a:off x="4407612" y="3175434"/>
            <a:ext cx="460282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listen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server_name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localhost;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dmmain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name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/ 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usr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/share/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nginx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/html;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index 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index.html;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try_files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$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$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 /index.html;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proxy_pass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http://todo_api:</a:t>
            </a:r>
            <a:r>
              <a:rPr lang="en-US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gateway port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186286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B63D1-4BF8-4165-A7AB-D70F283415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EF050F-B85E-4E30-B69F-9970B4AED387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611A0-4A78-4328-9320-A58A92415A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5E7AA2-6AF2-499C-8C7D-C5E6D0D982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AED18BF-15D6-46D5-AC20-B244CF8BE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Angular – Build image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723B9C5-7E1C-4882-A175-544E6AFE9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196969"/>
            <a:ext cx="11626834" cy="278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1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EA9A6E-7942-4900-B602-534E5268D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622789"/>
            <a:ext cx="11626834" cy="410899"/>
          </a:xfrm>
        </p:spPr>
        <p:txBody>
          <a:bodyPr anchor="t">
            <a:normAutofit/>
          </a:bodyPr>
          <a:lstStyle/>
          <a:p>
            <a:r>
              <a:rPr lang="en-US" dirty="0"/>
              <a:t>Docker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F245F-F6DA-4311-92F0-EF25586D78E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73808" y="6489341"/>
            <a:ext cx="1162800" cy="11819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04723B6-2C37-4C03-92C2-AA6C4A469955}" type="datetime4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December 23, 2021</a:t>
            </a:fld>
            <a:endParaRPr lang="en-US" sz="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A762E-9228-4B07-975F-7CA90C1DEF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739366" y="6473853"/>
            <a:ext cx="676800" cy="1327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Slide </a:t>
            </a:r>
            <a:fld id="{619F89D8-7AE3-494A-97F3-03D680869632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90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9CFFD05-3544-49BE-BA88-98C3730F65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9401" y="1172706"/>
            <a:ext cx="5521242" cy="4885194"/>
          </a:xfrm>
        </p:spPr>
        <p:txBody>
          <a:bodyPr/>
          <a:lstStyle/>
          <a:p>
            <a:r>
              <a:rPr lang="en-US" sz="1200" dirty="0"/>
              <a:t>1.Background</a:t>
            </a:r>
          </a:p>
          <a:p>
            <a:r>
              <a:rPr lang="en-US" sz="1200" dirty="0"/>
              <a:t>2.What is Docker</a:t>
            </a:r>
          </a:p>
          <a:p>
            <a:r>
              <a:rPr lang="en-US" sz="1200" dirty="0"/>
              <a:t>3.Docker vs VM</a:t>
            </a:r>
          </a:p>
          <a:p>
            <a:r>
              <a:rPr lang="en-US" sz="1200" dirty="0"/>
              <a:t>4.Why Docker</a:t>
            </a:r>
          </a:p>
          <a:p>
            <a:r>
              <a:rPr lang="en-US" sz="1200" dirty="0"/>
              <a:t>5.Docker architecture</a:t>
            </a:r>
          </a:p>
          <a:p>
            <a:r>
              <a:rPr lang="en-US" sz="1200" dirty="0"/>
              <a:t>6.Samples</a:t>
            </a:r>
          </a:p>
          <a:p>
            <a:pPr marL="4806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Hello world</a:t>
            </a:r>
          </a:p>
          <a:p>
            <a:pPr marL="4806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Docker/getting-started</a:t>
            </a:r>
          </a:p>
          <a:p>
            <a:pPr marL="480600" lvl="2" indent="-228600">
              <a:buFont typeface="Arial" panose="020B0604020202020204" pitchFamily="34" charset="0"/>
              <a:buChar char="•"/>
            </a:pPr>
            <a:r>
              <a:rPr lang="en-US" sz="1200" dirty="0"/>
              <a:t>Nginx</a:t>
            </a:r>
          </a:p>
          <a:p>
            <a:r>
              <a:rPr lang="en-US" sz="1200" dirty="0"/>
              <a:t>7.Docker-compose</a:t>
            </a:r>
          </a:p>
          <a:p>
            <a:pPr marL="4234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sample: MySQL, </a:t>
            </a:r>
            <a:r>
              <a:rPr lang="en-US" sz="1200" dirty="0" err="1"/>
              <a:t>Mongodb</a:t>
            </a:r>
            <a:r>
              <a:rPr lang="en-US" sz="1200" dirty="0"/>
              <a:t>, Redis, RabbitMQ		</a:t>
            </a:r>
          </a:p>
          <a:p>
            <a:r>
              <a:rPr lang="en-US" sz="1200" dirty="0"/>
              <a:t>8.Dockerfile</a:t>
            </a:r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2315D5C-769D-4AF5-B29A-04E3687F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642" y="1172706"/>
            <a:ext cx="6105592" cy="40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4723B6-2C37-4C03-92C2-AA6C4A469955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gray">
          <a:xfrm>
            <a:off x="6092817" y="1584776"/>
            <a:ext cx="5661610" cy="1752226"/>
          </a:xfrm>
          <a:prstGeom prst="rect">
            <a:avLst/>
          </a:prstGeom>
        </p:spPr>
        <p:txBody>
          <a:bodyPr lIns="72000" tIns="72000" rIns="72000" bIns="72000"/>
          <a:lstStyle>
            <a:defPPr>
              <a:defRPr lang="en-US"/>
            </a:defPPr>
            <a:lvl1pPr marL="0" indent="0" defTabSz="91440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>
                <a:latin typeface="+mn-lt"/>
              </a:defRPr>
            </a:lvl1pPr>
            <a:lvl2pPr marL="180000" lvl="1" indent="-180000" defTabSz="914400" eaLnBrk="1" latinLnBrk="0" hangingPunct="1">
              <a:spcBef>
                <a:spcPts val="600"/>
              </a:spcBef>
              <a:buFont typeface="ABBvoiceOffice" panose="020D0603020503020204" pitchFamily="34" charset="0"/>
              <a:buChar char="–"/>
              <a:defRPr sz="1400">
                <a:latin typeface="+mn-lt"/>
              </a:defRPr>
            </a:lvl2pPr>
            <a:lvl3pPr marL="360000" indent="-180000" defTabSz="91440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360000" indent="-180000" defTabSz="91440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latin typeface="+mn-lt"/>
              </a:defRPr>
            </a:lvl4pPr>
            <a:lvl5pPr marL="360000" indent="-180000" defTabSz="91440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latin typeface="+mn-lt"/>
              </a:defRPr>
            </a:lvl5pPr>
            <a:lvl6pPr marL="360000" indent="-1800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latin typeface="+mn-lt"/>
              </a:defRPr>
            </a:lvl6pPr>
            <a:lvl7pPr marL="360000" indent="-1800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latin typeface="+mn-lt"/>
              </a:defRPr>
            </a:lvl7pPr>
            <a:lvl8pPr marL="360000" indent="-1800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latin typeface="+mn-lt"/>
              </a:defRPr>
            </a:lvl8pPr>
            <a:lvl9pPr marL="360000" indent="-180000" defTabSz="914400">
              <a:spcBef>
                <a:spcPct val="20000"/>
              </a:spcBef>
              <a:buFont typeface="Arial" panose="020B0604020202020204" pitchFamily="34" charset="0"/>
              <a:buChar char="•"/>
              <a:defRPr sz="1400">
                <a:latin typeface="+mn-lt"/>
              </a:defRPr>
            </a:lvl9pPr>
          </a:lstStyle>
          <a:p>
            <a:pPr marL="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C208949B-D8B5-43D7-88D1-0EC6B3EA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622789"/>
            <a:ext cx="11626834" cy="410899"/>
          </a:xfrm>
        </p:spPr>
        <p:txBody>
          <a:bodyPr/>
          <a:lstStyle/>
          <a:p>
            <a:r>
              <a:rPr lang="en-US" dirty="0"/>
              <a:t>TODO API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0274FC8-0916-4B4B-A265-D41B953CC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985" y="1033688"/>
            <a:ext cx="3991532" cy="4810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EFB8FC-225E-4097-925A-3350AAC57A41}"/>
              </a:ext>
            </a:extLst>
          </p:cNvPr>
          <p:cNvSpPr txBox="1"/>
          <p:nvPr/>
        </p:nvSpPr>
        <p:spPr bwMode="gray">
          <a:xfrm>
            <a:off x="174661" y="1076294"/>
            <a:ext cx="2445249" cy="48107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Dotnet new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Appsettings.json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EFCore</a:t>
            </a:r>
            <a:r>
              <a:rPr lang="en-US" sz="1400" dirty="0"/>
              <a:t>, </a:t>
            </a:r>
            <a:r>
              <a:rPr lang="en-US" sz="1400" dirty="0" err="1"/>
              <a:t>dbcontext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Todo</a:t>
            </a:r>
            <a:r>
              <a:rPr lang="en-US" sz="1400" dirty="0"/>
              <a:t>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RabbitMQ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Log middleware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Dotnet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Dotnet build</a:t>
            </a:r>
          </a:p>
        </p:txBody>
      </p:sp>
    </p:spTree>
    <p:extLst>
      <p:ext uri="{BB962C8B-B14F-4D97-AF65-F5344CB8AC3E}">
        <p14:creationId xmlns:p14="http://schemas.microsoft.com/office/powerpoint/2010/main" val="257599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F9249B-6462-435D-8291-CF7F214D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API – App </a:t>
            </a:r>
            <a:r>
              <a:rPr lang="en-US" dirty="0" err="1"/>
              <a:t>settings.json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164E4-13CA-4CD0-BAD0-2C400ACB41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4723B6-2C37-4C03-92C2-AA6C4A469955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E0A5B-D881-4412-B91B-70D818E81C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29C47-3723-4160-8CCC-BF79781558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C1595-D20E-4D3D-B59D-9572844E6002}"/>
              </a:ext>
            </a:extLst>
          </p:cNvPr>
          <p:cNvSpPr txBox="1"/>
          <p:nvPr/>
        </p:nvSpPr>
        <p:spPr bwMode="gray">
          <a:xfrm>
            <a:off x="279400" y="1210255"/>
            <a:ext cx="914200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"server=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localhost;database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todo_api_db;user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root;password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=123456"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Rabbitmq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HostName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"localhost"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"123456"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"Logging"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"Default"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"Information"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"Microsoft"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"Warning"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Microsoft.Hosting.Lifetime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"Information"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AllowedHosts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"*"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881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6E7601-13FB-4574-B875-F300D27B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API – </a:t>
            </a:r>
            <a:r>
              <a:rPr lang="en-US" dirty="0" err="1"/>
              <a:t>Todos</a:t>
            </a:r>
            <a:r>
              <a:rPr lang="en-US" dirty="0"/>
              <a:t> controller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E7544-F7AF-4DED-ABAE-F9D0E5ECF8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4723B6-2C37-4C03-92C2-AA6C4A469955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FFC47-2C60-48D7-882C-C35B36E55CD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DAA64-1F85-4549-BA2E-9E17B8B34A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08033535-81FE-4B63-A64B-5897B4AB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79" y="1033688"/>
            <a:ext cx="5831208" cy="497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8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30E5EC-DAF6-495D-B2FB-F611A60D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API – Log middleware and rabbit client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D4C59-F65B-41B6-8790-F0C221EA639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4723B6-2C37-4C03-92C2-AA6C4A469955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FA1DF-30AB-44E1-83AD-679C0BB718C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072E6-9954-428C-A2D9-8E1D0FC731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89DF271-3797-48BF-95E6-458D7370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817" y="1033688"/>
            <a:ext cx="5748487" cy="4995286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4A2CC3E-BD34-447D-A2B5-990680DC7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08" y="1033688"/>
            <a:ext cx="4906060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63F773-4DBD-430A-AB3B-E6936F63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API – Build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95C77-BEBD-4EE8-800A-C6DBF4DB14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4723B6-2C37-4C03-92C2-AA6C4A469955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0EA0C-E5FC-40DB-B51D-C2D585C728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94141-CEF3-4529-B3B8-8F0CC603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4FD3DFA3-609A-499A-A855-0B08F57A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04" y="1115781"/>
            <a:ext cx="10393225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5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9DACA5D-E24B-4989-89C2-F8201E3D863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79400" y="1120928"/>
            <a:ext cx="2463800" cy="385176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app-</a:t>
            </a:r>
            <a:r>
              <a:rPr lang="en-US" sz="1400" dirty="0" err="1"/>
              <a:t>settings.json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Mongodb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Rabbit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Dockerfile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Build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63F773-4DBD-430A-AB3B-E6936F63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Console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95C77-BEBD-4EE8-800A-C6DBF4DB14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4723B6-2C37-4C03-92C2-AA6C4A469955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0EA0C-E5FC-40DB-B51D-C2D585C728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94141-CEF3-4529-B3B8-8F0CC603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48384D2-E286-44B6-9FD6-50493B42B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012" y="1120928"/>
            <a:ext cx="4020111" cy="2981741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BBA425-BF33-4442-8A8E-FC9858580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10" y="1120928"/>
            <a:ext cx="3667637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5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263589-D599-44BA-86DB-73AE0456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Console – Rabbit client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7A71D-9A54-4A39-A0A5-5CF8AA6833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4723B6-2C37-4C03-92C2-AA6C4A469955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F46F2-85DA-42C9-8974-54CC20D052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8CA2B-EA55-4035-B9D2-518A21EE5B0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03F8477C-68BA-469B-8D76-3FED25051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183191"/>
            <a:ext cx="9488224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5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CB77C8-5BAE-4661-926B-4F2C115DC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Console – </a:t>
            </a:r>
            <a:r>
              <a:rPr lang="en-US" dirty="0" err="1"/>
              <a:t>Mongodb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2312E-2EAA-42FE-9D0C-988F8441DE8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4723B6-2C37-4C03-92C2-AA6C4A469955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2EED3-E33D-4E0C-9ACA-B34E287AB0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DD016-0C33-40C7-8EDB-A34A52C176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56B35DF-A9AD-4F60-91BB-DC37DCAA8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265616"/>
            <a:ext cx="5068007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0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63F773-4DBD-430A-AB3B-E6936F636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 Console – Build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95C77-BEBD-4EE8-800A-C6DBF4DB14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4723B6-2C37-4C03-92C2-AA6C4A469955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0EA0C-E5FC-40DB-B51D-C2D585C728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94141-CEF3-4529-B3B8-8F0CC603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55489F16-1D59-4851-89C8-A316B83F2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65" y="1148947"/>
            <a:ext cx="9278703" cy="488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7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33AB41-1523-47E5-A325-3694CFFC1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C75DD-CA0E-4030-AF1D-0D8DD2D6A6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4723B6-2C37-4C03-92C2-AA6C4A469955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80393-E1AC-46C1-AACE-F04CB5A1BBF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30A30-F72A-482E-9E56-DCA3EDB311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32B7FF-684D-4A41-BD52-2AC7B237CDA4}"/>
              </a:ext>
            </a:extLst>
          </p:cNvPr>
          <p:cNvSpPr txBox="1"/>
          <p:nvPr/>
        </p:nvSpPr>
        <p:spPr bwMode="gray">
          <a:xfrm>
            <a:off x="273808" y="1084454"/>
            <a:ext cx="6097712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'3.3'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todo_mysql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mysql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volumes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../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/:/docker-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entrypoint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initdb.d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"MYSQL_ROOT_PASSWORD=123456"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"3306"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todo_mongodb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 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mongo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"27017"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todo_rabbitmq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hostname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todo_rabbitmq_host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rabbitmq:management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environment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RABBITMQ_DEFAULT_USER=admin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RABBITMQ_DEFAULT_PASS=123456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"5672"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"15672"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networks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external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-app-staging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66E920-7B27-4F4E-B15F-F8B6A30D84FE}"/>
              </a:ext>
            </a:extLst>
          </p:cNvPr>
          <p:cNvSpPr txBox="1"/>
          <p:nvPr/>
        </p:nvSpPr>
        <p:spPr bwMode="gray">
          <a:xfrm>
            <a:off x="6090021" y="622789"/>
            <a:ext cx="6097712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'3.3'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todo_api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todo-api:v1.0.0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expose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"80"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volumes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todo-api.appsettings.json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:/app/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appsettings.json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depends_on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-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todo_mysql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-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todo_rabbitmq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todo_console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todo-console:v1.0.0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depends_on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-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todo_api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volumes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todo-console.appsettings.json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:/app/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appsettings.json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todo_angular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todo-angular:v1.0.0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"8080:80"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depends_on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todo_console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todo_api_db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volumes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- 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./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nginx.conf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etc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nginx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nginx.conf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networks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external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-app-staging</a:t>
            </a:r>
            <a:endParaRPr 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58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0D2D6BB-6076-46A7-B5D6-F09350DE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2287588"/>
            <a:ext cx="5057775" cy="31559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5DF07CC-E3EB-4A89-A353-2435F6083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788" y="2287588"/>
            <a:ext cx="6492875" cy="31559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BEA9A6E-7942-4900-B602-534E5268D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622789"/>
            <a:ext cx="11626834" cy="410899"/>
          </a:xfrm>
        </p:spPr>
        <p:txBody>
          <a:bodyPr anchor="t">
            <a:normAutofit/>
          </a:bodyPr>
          <a:lstStyle/>
          <a:p>
            <a:r>
              <a:rPr lang="en-US" dirty="0"/>
              <a:t>Docker Overview - Shipment and Container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F245F-F6DA-4311-92F0-EF25586D78E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73808" y="6489341"/>
            <a:ext cx="1162800" cy="11819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04723B6-2C37-4C03-92C2-AA6C4A469955}" type="datetime4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December 23, 2021</a:t>
            </a:fld>
            <a:endParaRPr lang="en-US" sz="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A762E-9228-4B07-975F-7CA90C1DEF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739366" y="6473853"/>
            <a:ext cx="676800" cy="1327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Slide </a:t>
            </a:r>
            <a:fld id="{619F89D8-7AE3-494A-97F3-03D680869632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6562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85D364C-2031-4723-A103-145776302AB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273808" y="1120928"/>
            <a:ext cx="5815806" cy="482794"/>
          </a:xfrm>
        </p:spPr>
        <p:txBody>
          <a:bodyPr/>
          <a:lstStyle/>
          <a:p>
            <a:r>
              <a:rPr lang="en-US" sz="1200" dirty="0"/>
              <a:t>docker-compose -f .\docker-</a:t>
            </a:r>
            <a:r>
              <a:rPr lang="en-US" sz="1200" dirty="0" err="1"/>
              <a:t>compose.infra.yml</a:t>
            </a:r>
            <a:r>
              <a:rPr lang="en-US" sz="1200" dirty="0"/>
              <a:t> up -d </a:t>
            </a:r>
          </a:p>
          <a:p>
            <a:r>
              <a:rPr lang="en-US" sz="1200" dirty="0"/>
              <a:t>docker-compose -f .\docker-</a:t>
            </a:r>
            <a:r>
              <a:rPr lang="en-US" sz="1200" dirty="0" err="1"/>
              <a:t>compose.staging.yml</a:t>
            </a:r>
            <a:r>
              <a:rPr lang="en-US" sz="1200" dirty="0"/>
              <a:t> up -d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5716FE-3F5F-4D0F-B752-DF2A2079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in staging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40FA3-78AB-4977-9A68-90B4FD9CB4E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4723B6-2C37-4C03-92C2-AA6C4A469955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BB79E-F5EE-493B-9066-D339E2B369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C6622-1C0D-444E-840D-637193AAB91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A63C4B-907C-4BFB-87A5-DDD10C125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5" y="1699534"/>
            <a:ext cx="5220429" cy="4296375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43D5AB4-1924-4B71-B62D-41690A441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894" y="1699534"/>
            <a:ext cx="6760280" cy="4200563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5581AC58-5620-45EA-9381-966963B5E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785" y="104237"/>
            <a:ext cx="7773485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9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134B278-5041-4045-801D-ED99B42B30B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6095206" y="1120928"/>
            <a:ext cx="5811028" cy="504000"/>
          </a:xfrm>
        </p:spPr>
        <p:txBody>
          <a:bodyPr/>
          <a:lstStyle/>
          <a:p>
            <a:r>
              <a:rPr lang="en-US" sz="1200" dirty="0"/>
              <a:t>docker-compose -f .\docker-</a:t>
            </a:r>
            <a:r>
              <a:rPr lang="en-US" sz="1200" dirty="0" err="1"/>
              <a:t>compose.staging.yml</a:t>
            </a:r>
            <a:r>
              <a:rPr lang="en-US" sz="1200" dirty="0"/>
              <a:t> up -d --scale </a:t>
            </a:r>
            <a:r>
              <a:rPr lang="en-US" sz="1200" dirty="0" err="1"/>
              <a:t>todo_api</a:t>
            </a:r>
            <a:r>
              <a:rPr lang="en-US" sz="1200" dirty="0"/>
              <a:t>=3 </a:t>
            </a:r>
          </a:p>
          <a:p>
            <a:r>
              <a:rPr lang="en-US" sz="1200" dirty="0"/>
              <a:t>docker-compose -f .\docker-</a:t>
            </a:r>
            <a:r>
              <a:rPr lang="en-US" sz="1200" dirty="0" err="1"/>
              <a:t>compose.staging.yml</a:t>
            </a:r>
            <a:r>
              <a:rPr lang="en-US" sz="1200" dirty="0"/>
              <a:t> up -d --scale </a:t>
            </a:r>
            <a:r>
              <a:rPr lang="en-US" sz="1200" dirty="0" err="1"/>
              <a:t>todo_api</a:t>
            </a:r>
            <a:r>
              <a:rPr lang="en-US" sz="1200" dirty="0"/>
              <a:t>=1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3D5A0B-E4EB-44F1-81A2-4890B014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- Scale up/down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4BEF8-2022-430A-A333-11459F148D2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4723B6-2C37-4C03-92C2-AA6C4A469955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76B96-58AD-4BD5-A225-1E86F012EEB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5EF0-8A8E-40FA-8924-56929127E2B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36EAE1-5270-4B6D-B084-87F057BBA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08" y="1431979"/>
            <a:ext cx="4454046" cy="4628095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180334F-1F7B-4A81-B9D2-097494DC1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17" y="1801805"/>
            <a:ext cx="4029637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00A49B-9478-4C17-959C-EF31ED4B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B9328-EE0F-4197-89C8-D459429D3BD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4723B6-2C37-4C03-92C2-AA6C4A469955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7C753-8486-4BB2-8075-472D0115D9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E0490-836E-49C3-910F-238E2F0640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198445F-D531-44F9-94F9-DD4FEE43D6C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EA9A6E-7942-4900-B602-534E5268D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Overview – What is docker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F245F-F6DA-4311-92F0-EF25586D78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4723B6-2C37-4C03-92C2-AA6C4A469955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ECCF4-0D14-42CC-B6AC-82E190EF6F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A762E-9228-4B07-975F-7CA90C1DEF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5AA27A-B593-4BF8-A384-4C481EBE051E}"/>
              </a:ext>
            </a:extLst>
          </p:cNvPr>
          <p:cNvSpPr/>
          <p:nvPr/>
        </p:nvSpPr>
        <p:spPr>
          <a:xfrm>
            <a:off x="219337" y="5713435"/>
            <a:ext cx="1174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A Beginner-Friendly Introduction to Containers, VMs and Docker (freecodecamp.org)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What is Docker? | IBM</a:t>
            </a:r>
            <a:endParaRPr lang="en-US" dirty="0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46B057-6673-49EE-BE64-9D9D61D15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08" y="1158840"/>
            <a:ext cx="11626834" cy="38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6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88E143-1A79-4FBA-B9EA-D0C3436D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Overview - Docker </a:t>
            </a:r>
            <a:r>
              <a:rPr lang="en-US" altLang="zh-CN" dirty="0"/>
              <a:t>vs VM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454F4-0200-49AE-87F0-DA27925386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4723B6-2C37-4C03-92C2-AA6C4A469955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95D23-5E2B-464A-AE4E-2B458D995D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2525B-DC3B-4067-86C9-42CE31D4F0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F17AF94-6A2A-4852-B292-96A092722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259453"/>
            <a:ext cx="6225122" cy="44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5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5A762E5-C9E1-487A-9C0C-59519B3F428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88E143-1A79-4FBA-B9EA-D0C3436D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Overview - Why docker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454F4-0200-49AE-87F0-DA27925386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04723B6-2C37-4C03-92C2-AA6C4A469955}" type="datetime4">
              <a:rPr lang="en-US" smtClean="0"/>
              <a:t>December 23,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95D23-5E2B-464A-AE4E-2B458D995D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2525B-DC3B-4067-86C9-42CE31D4F0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D50B8EE-E665-4180-96FD-08CCD4C02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79" y="1120928"/>
            <a:ext cx="11536385" cy="45440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32DD1-8163-4337-BD8D-8E596EECC188}"/>
              </a:ext>
            </a:extLst>
          </p:cNvPr>
          <p:cNvSpPr txBox="1"/>
          <p:nvPr/>
        </p:nvSpPr>
        <p:spPr bwMode="gray">
          <a:xfrm>
            <a:off x="284179" y="5707832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build, ship, run anywhere</a:t>
            </a:r>
          </a:p>
        </p:txBody>
      </p:sp>
    </p:spTree>
    <p:extLst>
      <p:ext uri="{BB962C8B-B14F-4D97-AF65-F5344CB8AC3E}">
        <p14:creationId xmlns:p14="http://schemas.microsoft.com/office/powerpoint/2010/main" val="45038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5D296526-A9B7-44F3-83CB-7630184A4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8" y="2224088"/>
            <a:ext cx="4335463" cy="3284538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1E1926-644B-4DDB-88BF-1B2629AC7B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217" b="4885"/>
          <a:stretch/>
        </p:blipFill>
        <p:spPr>
          <a:xfrm>
            <a:off x="4689475" y="2224088"/>
            <a:ext cx="7215188" cy="32845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69E2E7-C0EA-48C7-B571-2C3DDFC32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622789"/>
            <a:ext cx="11626834" cy="410899"/>
          </a:xfrm>
        </p:spPr>
        <p:txBody>
          <a:bodyPr anchor="t">
            <a:normAutofit/>
          </a:bodyPr>
          <a:lstStyle/>
          <a:p>
            <a:r>
              <a:rPr lang="en-US" dirty="0"/>
              <a:t>Docker Overview - Deployment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01B88-4265-439A-913E-48169597B877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73808" y="6489341"/>
            <a:ext cx="1162800" cy="11819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04723B6-2C37-4C03-92C2-AA6C4A469955}" type="datetime4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December 23, 2021</a:t>
            </a:fld>
            <a:endParaRPr lang="en-US" sz="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2C699-2F23-4BAA-9F2D-191C1061B37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739366" y="6473853"/>
            <a:ext cx="676800" cy="1327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Slide </a:t>
            </a:r>
            <a:fld id="{619F89D8-7AE3-494A-97F3-03D680869632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40882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B7E00C2B-9210-488E-B362-0F3484EBD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8" y="2139950"/>
            <a:ext cx="6048375" cy="3451225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6B7F724-D569-497A-B396-C0E400F7F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388" y="2139950"/>
            <a:ext cx="5502275" cy="345122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DCD77-9A7A-4E7F-A5CB-2A31F5D488B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73808" y="6489341"/>
            <a:ext cx="1162800" cy="11819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EF050F-B85E-4E30-B69F-9970B4AED387}" type="datetime4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December 23, 2021</a:t>
            </a:fld>
            <a:endParaRPr lang="en-US" sz="8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EE7AE-0C41-45B2-BE5E-3E5C06CE10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739366" y="6473853"/>
            <a:ext cx="676800" cy="13274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Slide </a:t>
            </a:r>
            <a:fld id="{619F89D8-7AE3-494A-97F3-03D680869632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90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5D6B30-9F93-4914-BFA1-26A5CC058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622789"/>
            <a:ext cx="11626834" cy="410899"/>
          </a:xfrm>
        </p:spPr>
        <p:txBody>
          <a:bodyPr anchor="t">
            <a:normAutofit/>
          </a:bodyPr>
          <a:lstStyle/>
          <a:p>
            <a:r>
              <a:rPr lang="en-US" dirty="0"/>
              <a:t>Docker Overview - Docker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465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BB Master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3C3C3C"/>
      </a:accent1>
      <a:accent2>
        <a:srgbClr val="505050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2"/>
        </a:solidFill>
        <a:ln>
          <a:noFill/>
        </a:ln>
      </a:spPr>
      <a:bodyPr lIns="72000" tIns="72000" rIns="72000" bIns="7200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72000" tIns="72000" rIns="72000" bIns="72000" rtlCol="0">
        <a:no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61204_Master_Toolkit_16by9.potx" id="{93275A99-C297-45FC-A007-4F0D02FA2FC9}" vid="{B77B6905-6059-4FA3-8234-587903B6937F}"/>
    </a:ext>
  </a:extLst>
</a:theme>
</file>

<file path=ppt/theme/theme2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Office">
      <a:majorFont>
        <a:latin typeface="ABBvoiceOffice"/>
        <a:ea typeface="ABBvoiceOffice"/>
        <a:cs typeface="ABBvoiceOffice"/>
      </a:majorFont>
      <a:minorFont>
        <a:latin typeface="ABBvoiceOffice"/>
        <a:ea typeface="ABBvoiceOffice"/>
        <a:cs typeface="ABBvoiceOff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8448F2B42DBE46AE1DA2142E944F07" ma:contentTypeVersion="2" ma:contentTypeDescription="Create a new document." ma:contentTypeScope="" ma:versionID="8450cb84781253a63926c8863db62951">
  <xsd:schema xmlns:xsd="http://www.w3.org/2001/XMLSchema" xmlns:xs="http://www.w3.org/2001/XMLSchema" xmlns:p="http://schemas.microsoft.com/office/2006/metadata/properties" xmlns:ns2="23255529-7bb7-48c8-9199-acf7653d6ad9" targetNamespace="http://schemas.microsoft.com/office/2006/metadata/properties" ma:root="true" ma:fieldsID="b2235ba1ab392915323abfc3254907f5" ns2:_="">
    <xsd:import namespace="23255529-7bb7-48c8-9199-acf7653d6ad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255529-7bb7-48c8-9199-acf7653d6ad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42AA42-0DD7-4508-A946-41632B435D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64D06F5-E113-41D2-8D4E-FAAA31893323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23255529-7bb7-48c8-9199-acf7653d6ad9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52FA66E-7098-4115-8A42-53DB0B64E3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255529-7bb7-48c8-9199-acf7653d6a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161204_Master_Toolkit_16by9</Template>
  <TotalTime>9566</TotalTime>
  <Words>2407</Words>
  <Application>Microsoft Office PowerPoint</Application>
  <PresentationFormat>Custom</PresentationFormat>
  <Paragraphs>420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ABBvoiceOffice</vt:lpstr>
      <vt:lpstr>Arial</vt:lpstr>
      <vt:lpstr>Symbol</vt:lpstr>
      <vt:lpstr>Consolas</vt:lpstr>
      <vt:lpstr>ABB Master</vt:lpstr>
      <vt:lpstr>Todo App Full Stack Development With Docker</vt:lpstr>
      <vt:lpstr>Workshop Agenda</vt:lpstr>
      <vt:lpstr>Docker Overview</vt:lpstr>
      <vt:lpstr>Docker Overview - Shipment and Container</vt:lpstr>
      <vt:lpstr>Docker Overview – What is docker</vt:lpstr>
      <vt:lpstr>Docker Overview - Docker vs VM</vt:lpstr>
      <vt:lpstr>Docker Overview - Why docker</vt:lpstr>
      <vt:lpstr>Docker Overview - Deployment</vt:lpstr>
      <vt:lpstr>Docker Overview - Docker Architecture</vt:lpstr>
      <vt:lpstr>Docker Overview - Registry: Docker hub</vt:lpstr>
      <vt:lpstr>Docker Overview - Docker desktop </vt:lpstr>
      <vt:lpstr>Docker Overview – Sample: Hello world</vt:lpstr>
      <vt:lpstr>Docker Overview – Sample: Hello World</vt:lpstr>
      <vt:lpstr>Docker Overview – Sample: Docker/getting-started</vt:lpstr>
      <vt:lpstr>Docker Overview – Sample: Docker/getting-started</vt:lpstr>
      <vt:lpstr>Docker Overview – Sample: docker/getting-started</vt:lpstr>
      <vt:lpstr>Docker Overview – Sample: Nginx</vt:lpstr>
      <vt:lpstr>Docker Overview – Sample: Nginx</vt:lpstr>
      <vt:lpstr>Docker Overview – Sample: Nginx</vt:lpstr>
      <vt:lpstr>Docker Overview – Docker compose</vt:lpstr>
      <vt:lpstr>Docker Overview – Docker compose(MySQL, Mongodb, RabbitMQ)</vt:lpstr>
      <vt:lpstr>Docker Overview – Dockerfile</vt:lpstr>
      <vt:lpstr>Docker Overview – Build image</vt:lpstr>
      <vt:lpstr>Docker Overview – Build image</vt:lpstr>
      <vt:lpstr>TODO App Overview</vt:lpstr>
      <vt:lpstr>TODO App Overview - Architecture</vt:lpstr>
      <vt:lpstr>TODO App Overview - Data source</vt:lpstr>
      <vt:lpstr>TODO Angular</vt:lpstr>
      <vt:lpstr>TODO Angular – Build image</vt:lpstr>
      <vt:lpstr>TODO API</vt:lpstr>
      <vt:lpstr>TODO API – App settings.json</vt:lpstr>
      <vt:lpstr>TODO API – Todos controller</vt:lpstr>
      <vt:lpstr>TODO API – Log middleware and rabbit client</vt:lpstr>
      <vt:lpstr>TODO API – Build image</vt:lpstr>
      <vt:lpstr>TODO Console</vt:lpstr>
      <vt:lpstr>TODO Console – Rabbit client</vt:lpstr>
      <vt:lpstr>TODO Console – Mongodb</vt:lpstr>
      <vt:lpstr>TODO Console – Build image</vt:lpstr>
      <vt:lpstr>Deploy</vt:lpstr>
      <vt:lpstr>Deploy in staging</vt:lpstr>
      <vt:lpstr>Deploy - Scale up/down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Improvement</dc:title>
  <dc:creator>Carol-JiaHong Yang</dc:creator>
  <cp:lastModifiedBy>Franke Chen</cp:lastModifiedBy>
  <cp:revision>826</cp:revision>
  <dcterms:created xsi:type="dcterms:W3CDTF">2018-03-01T08:39:45Z</dcterms:created>
  <dcterms:modified xsi:type="dcterms:W3CDTF">2021-12-23T07:54:25Z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0x010100C98448F2B42DBE46AE1DA2142E944F07</vt:lpwstr>
  </property>
</Properties>
</file>